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Average"/>
      <p:regular r:id="rId19"/>
    </p:embeddedFont>
    <p:embeddedFont>
      <p:font typeface="Oswald"/>
      <p:regular r:id="rId20"/>
      <p:bold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8016962A-3DA9-408F-80F5-620AD74FD23B}">
  <a:tblStyle styleId="{8016962A-3DA9-408F-80F5-620AD74FD23B}"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20" Type="http://schemas.openxmlformats.org/officeDocument/2006/relationships/font" Target="fonts/Oswald-regular.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Oswald-bold.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Average-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buNone/>
              <a:defRPr b="0" i="0" sz="1100" u="none" cap="none" strike="noStrike">
                <a:solidFill>
                  <a:schemeClr val="dk1"/>
                </a:solidFill>
                <a:latin typeface="Arial"/>
                <a:ea typeface="Arial"/>
                <a:cs typeface="Arial"/>
                <a:sym typeface="Arial"/>
              </a:defRPr>
            </a:lvl1pPr>
            <a:lvl2pPr indent="0" lvl="1" marL="457200" marR="0" rtl="0" algn="l">
              <a:spcBef>
                <a:spcPts val="0"/>
              </a:spcBef>
              <a:buNone/>
              <a:defRPr b="0" i="0" sz="1100" u="none" cap="none" strike="noStrike">
                <a:solidFill>
                  <a:schemeClr val="dk1"/>
                </a:solidFill>
                <a:latin typeface="Arial"/>
                <a:ea typeface="Arial"/>
                <a:cs typeface="Arial"/>
                <a:sym typeface="Arial"/>
              </a:defRPr>
            </a:lvl2pPr>
            <a:lvl3pPr indent="0" lvl="2" marL="914400" marR="0" rtl="0" algn="l">
              <a:spcBef>
                <a:spcPts val="0"/>
              </a:spcBef>
              <a:buNone/>
              <a:defRPr b="0" i="0" sz="1100" u="none" cap="none" strike="noStrike">
                <a:solidFill>
                  <a:schemeClr val="dk1"/>
                </a:solidFill>
                <a:latin typeface="Arial"/>
                <a:ea typeface="Arial"/>
                <a:cs typeface="Arial"/>
                <a:sym typeface="Arial"/>
              </a:defRPr>
            </a:lvl3pPr>
            <a:lvl4pPr indent="0" lvl="3" marL="1371600" marR="0" rtl="0" algn="l">
              <a:spcBef>
                <a:spcPts val="0"/>
              </a:spcBef>
              <a:buNone/>
              <a:defRPr b="0" i="0" sz="1100" u="none" cap="none" strike="noStrike">
                <a:solidFill>
                  <a:schemeClr val="dk1"/>
                </a:solidFill>
                <a:latin typeface="Arial"/>
                <a:ea typeface="Arial"/>
                <a:cs typeface="Arial"/>
                <a:sym typeface="Arial"/>
              </a:defRPr>
            </a:lvl4pPr>
            <a:lvl5pPr indent="0" lvl="4" marL="1828800" marR="0" rtl="0" algn="l">
              <a:spcBef>
                <a:spcPts val="0"/>
              </a:spcBef>
              <a:buNone/>
              <a:defRPr b="0" i="0" sz="1100" u="none" cap="none" strike="noStrike">
                <a:solidFill>
                  <a:schemeClr val="dk1"/>
                </a:solidFill>
                <a:latin typeface="Arial"/>
                <a:ea typeface="Arial"/>
                <a:cs typeface="Arial"/>
                <a:sym typeface="Arial"/>
              </a:defRPr>
            </a:lvl5pPr>
            <a:lvl6pPr indent="0" lvl="5" marL="2286000" marR="0" rtl="0" algn="l">
              <a:spcBef>
                <a:spcPts val="0"/>
              </a:spcBef>
              <a:buNone/>
              <a:defRPr b="0" i="0" sz="1100" u="none" cap="none" strike="noStrike">
                <a:solidFill>
                  <a:schemeClr val="dk1"/>
                </a:solidFill>
                <a:latin typeface="Arial"/>
                <a:ea typeface="Arial"/>
                <a:cs typeface="Arial"/>
                <a:sym typeface="Arial"/>
              </a:defRPr>
            </a:lvl6pPr>
            <a:lvl7pPr indent="0" lvl="6" marL="2743200" marR="0" rtl="0" algn="l">
              <a:spcBef>
                <a:spcPts val="0"/>
              </a:spcBef>
              <a:buNone/>
              <a:defRPr b="0" i="0" sz="1100" u="none" cap="none" strike="noStrike">
                <a:solidFill>
                  <a:schemeClr val="dk1"/>
                </a:solidFill>
                <a:latin typeface="Arial"/>
                <a:ea typeface="Arial"/>
                <a:cs typeface="Arial"/>
                <a:sym typeface="Arial"/>
              </a:defRPr>
            </a:lvl7pPr>
            <a:lvl8pPr indent="0" lvl="7" marL="3200400" marR="0" rtl="0" algn="l">
              <a:spcBef>
                <a:spcPts val="0"/>
              </a:spcBef>
              <a:buNone/>
              <a:defRPr b="0" i="0" sz="1100" u="none" cap="none" strike="noStrike">
                <a:solidFill>
                  <a:schemeClr val="dk1"/>
                </a:solidFill>
                <a:latin typeface="Arial"/>
                <a:ea typeface="Arial"/>
                <a:cs typeface="Arial"/>
                <a:sym typeface="Arial"/>
              </a:defRPr>
            </a:lvl8pPr>
            <a:lvl9pPr indent="0" lvl="8" marL="3657600" marR="0" rtl="0" algn="l">
              <a:spcBef>
                <a:spcPts val="0"/>
              </a:spcBef>
              <a:buNone/>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Phenylthiocarbamide"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learn.genetics.utah.edu/content/inheritance/ptc/images/DSC00100.jpg"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0.academia-photos.com/321416/134576/156544/s200_arthur.fox.jpg"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7" name="Shape 57"/>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rPr lang="en"/>
              <a:t>You can find our notes at the bottom of each slide.</a:t>
            </a:r>
          </a:p>
          <a:p>
            <a:pPr indent="0" lvl="0" marL="0" marR="0" rtl="0" algn="l">
              <a:spcBef>
                <a:spcPts val="0"/>
              </a:spcBef>
              <a:buClr>
                <a:schemeClr val="dk1"/>
              </a:buClr>
              <a:buSzPct val="25000"/>
              <a:buFont typeface="Arial"/>
              <a:buNone/>
            </a:pPr>
            <a:r>
              <a:rPr lang="en"/>
              <a:t>This is the slide to introduce the activity without revealing any significant details.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Here you can discuss whether the class's prediction of the population frequency, for ability to taste PTC, was accurate or not. Add that trait is autosomal dominant. “Autosomal,” means the gene is not on a sex chromosome, but rather, on an autosome.</a:t>
            </a:r>
          </a:p>
          <a:p>
            <a:pPr lvl="0">
              <a:spcBef>
                <a:spcPts val="0"/>
              </a:spcBef>
              <a:buNone/>
            </a:pPr>
            <a:r>
              <a:t/>
            </a:r>
            <a:endParaRPr/>
          </a:p>
          <a:p>
            <a:pPr lvl="0">
              <a:spcBef>
                <a:spcPts val="0"/>
              </a:spcBef>
              <a:buNone/>
            </a:pPr>
            <a:r>
              <a:rPr lang="en"/>
              <a:t>In the attached chemical diagram, unlabeled vertices are carbon atoms, and the carbon atoms on the “ring” (except the nitrogen-bound carbon atom) are bound to hydrogen atoms.</a:t>
            </a:r>
          </a:p>
          <a:p>
            <a:pPr lvl="0">
              <a:spcBef>
                <a:spcPts val="0"/>
              </a:spcBef>
              <a:buNone/>
            </a:pPr>
            <a:r>
              <a:t/>
            </a:r>
            <a:endParaRPr/>
          </a:p>
          <a:p>
            <a:pPr lvl="0">
              <a:spcBef>
                <a:spcPts val="0"/>
              </a:spcBef>
              <a:buNone/>
            </a:pPr>
            <a:r>
              <a:t/>
            </a:r>
            <a:endParaRPr/>
          </a:p>
          <a:p>
            <a:pPr lvl="0">
              <a:spcBef>
                <a:spcPts val="0"/>
              </a:spcBef>
              <a:buNone/>
            </a:pPr>
            <a:r>
              <a:rPr lang="en"/>
              <a:t>Photo Sources:</a:t>
            </a:r>
          </a:p>
          <a:p>
            <a:pPr lvl="0" rtl="0">
              <a:spcBef>
                <a:spcPts val="0"/>
              </a:spcBef>
              <a:buNone/>
            </a:pPr>
            <a:r>
              <a:rPr lang="en" sz="1200" u="sng">
                <a:solidFill>
                  <a:schemeClr val="accent5"/>
                </a:solidFill>
                <a:latin typeface="Oswald"/>
                <a:ea typeface="Oswald"/>
                <a:cs typeface="Oswald"/>
                <a:sym typeface="Oswald"/>
                <a:hlinkClick r:id="rId2"/>
              </a:rPr>
              <a:t>https://en.wikipedia.org/wiki/Phenylthiocarbamide</a:t>
            </a:r>
          </a:p>
        </p:txBody>
      </p:sp>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1. If both parents are heterozygotes (each has on taster allele and one non-taster allele), have the students set up a Punnett square. With two heterozygotes, there is a 25% of being homozygous dominant for the taster allele, 50% heterozygous, and 25% homozygous recessive for the taster allele. Thus, the child only has a 25% of NOT having the taster allele and 75% chance of having the taster allele.</a:t>
            </a:r>
          </a:p>
          <a:p>
            <a:pPr lvl="0" rtl="0">
              <a:spcBef>
                <a:spcPts val="0"/>
              </a:spcBef>
              <a:buNone/>
            </a:pPr>
            <a:r>
              <a:t/>
            </a:r>
            <a:endParaRPr/>
          </a:p>
          <a:p>
            <a:pPr lvl="0" rtl="0">
              <a:spcBef>
                <a:spcPts val="0"/>
              </a:spcBef>
              <a:buNone/>
            </a:pPr>
            <a:r>
              <a:rPr lang="en"/>
              <a:t>2. This is up to the student's’ discretion. Point their minds in the direction of being able to taste poisonous plants and foods. Since foods are more processed and we don’t need to hunt, is there a need to able to taste bitter compounds?</a:t>
            </a:r>
          </a:p>
        </p:txBody>
      </p:sp>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Be sure to add your classroom’s results to this Google spreadsheet so all of the SMILE groups can compare!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Thank you!</a:t>
            </a:r>
          </a:p>
          <a:p>
            <a:pPr lvl="0">
              <a:spcBef>
                <a:spcPts val="0"/>
              </a:spcBef>
              <a:buNone/>
            </a:pPr>
            <a:r>
              <a:t/>
            </a:r>
            <a:endParaRPr/>
          </a:p>
          <a:p>
            <a:pPr lvl="0">
              <a:spcBef>
                <a:spcPts val="0"/>
              </a:spcBef>
              <a:buNone/>
            </a:pPr>
            <a:r>
              <a:rPr lang="en"/>
              <a:t>If you have any questions, please email genetic4.osu@gmail.com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Ask the classroom if they like the taste of cilantro. Call on about three students and then say that this activity will give insight to why they may or may not like the taste of it.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9" name="Shape 69"/>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a:p>
          <a:p>
            <a:pPr indent="0" lvl="0" marL="0" marR="0" rtl="0" algn="l">
              <a:spcBef>
                <a:spcPts val="0"/>
              </a:spcBef>
              <a:buClr>
                <a:schemeClr val="dk1"/>
              </a:buClr>
              <a:buSzPct val="25000"/>
              <a:buFont typeface="Arial"/>
              <a:buNone/>
            </a:pPr>
            <a:r>
              <a:rPr lang="en"/>
              <a:t>Hand out one strip of regular paper and one strip of the paper infused with PTC. This is not a harmful dose of PTC just in case anyone has any concerns! The control paper is created by the same company that provided the PTC strips. </a:t>
            </a:r>
          </a:p>
          <a:p>
            <a:pPr indent="0" lvl="0" marL="0" marR="0" rtl="0" algn="l">
              <a:spcBef>
                <a:spcPts val="0"/>
              </a:spcBef>
              <a:buClr>
                <a:schemeClr val="dk1"/>
              </a:buClr>
              <a:buSzPct val="25000"/>
              <a:buFont typeface="Arial"/>
              <a:buNone/>
            </a:pPr>
            <a:r>
              <a:t/>
            </a:r>
            <a:endParaRPr/>
          </a:p>
          <a:p>
            <a:pPr indent="0" lvl="0" marL="0" marR="0" rtl="0" algn="l">
              <a:spcBef>
                <a:spcPts val="0"/>
              </a:spcBef>
              <a:buClr>
                <a:schemeClr val="dk1"/>
              </a:buClr>
              <a:buSzPct val="25000"/>
              <a:buFont typeface="Arial"/>
              <a:buNone/>
            </a:pPr>
            <a:r>
              <a:rPr lang="en"/>
              <a:t>We suggest having a whiteboard, document camera, smartboard, etc. to record the classroom’s results where they can all see them.</a:t>
            </a:r>
          </a:p>
          <a:p>
            <a:pPr indent="0" lvl="0" marL="0" marR="0" rtl="0" algn="l">
              <a:spcBef>
                <a:spcPts val="0"/>
              </a:spcBef>
              <a:buClr>
                <a:schemeClr val="dk1"/>
              </a:buClr>
              <a:buSzPct val="25000"/>
              <a:buFont typeface="Arial"/>
              <a:buNone/>
            </a:pPr>
            <a:r>
              <a:t/>
            </a:r>
            <a:endParaRPr/>
          </a:p>
          <a:p>
            <a:pPr indent="0" lvl="0" marL="0" marR="0" rtl="0" algn="l">
              <a:spcBef>
                <a:spcPts val="0"/>
              </a:spcBef>
              <a:buClr>
                <a:schemeClr val="dk1"/>
              </a:buClr>
              <a:buSzPct val="25000"/>
              <a:buFont typeface="Arial"/>
              <a:buNone/>
            </a:pPr>
            <a:r>
              <a:t/>
            </a:r>
            <a:endParaRPr/>
          </a:p>
          <a:p>
            <a:pPr indent="0" lvl="0" marL="0" marR="0" rtl="0" algn="l">
              <a:spcBef>
                <a:spcPts val="0"/>
              </a:spcBef>
              <a:buClr>
                <a:schemeClr val="dk1"/>
              </a:buClr>
              <a:buSzPct val="25000"/>
              <a:buFont typeface="Arial"/>
              <a:buNone/>
            </a:pPr>
            <a:r>
              <a:rPr lang="en"/>
              <a:t>Source of photo:</a:t>
            </a:r>
          </a:p>
          <a:p>
            <a:pPr indent="0" lvl="0" marL="0" marR="0" rtl="0" algn="l">
              <a:spcBef>
                <a:spcPts val="0"/>
              </a:spcBef>
              <a:buClr>
                <a:schemeClr val="dk1"/>
              </a:buClr>
              <a:buSzPct val="25000"/>
              <a:buFont typeface="Arial"/>
              <a:buNone/>
            </a:pPr>
            <a:r>
              <a:rPr b="0" i="0" lang="en" sz="1100" u="none" cap="none" strike="noStrike">
                <a:solidFill>
                  <a:schemeClr val="dk1"/>
                </a:solidFill>
                <a:latin typeface="Arial"/>
                <a:ea typeface="Arial"/>
                <a:cs typeface="Arial"/>
                <a:sym typeface="Arial"/>
              </a:rPr>
              <a:t>https://msanader23.files.wordpress.com/2015/03/ptc-paper.jpg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6" name="Shape 76"/>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rPr lang="en"/>
              <a:t>This slide is self explanatory for the students. After they have finished tasting the paper, have candy or water available to those who are “super-tasters”.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2" name="Shape 82"/>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rPr lang="en"/>
              <a:t>This is where you should write down the fractions of tasters and non-tasters on a board that is visible to all of the students. We will be assuming that anyone who can taste PTC is either a homozygote for the “taster” allele or a heterozygote.</a:t>
            </a:r>
          </a:p>
          <a:p>
            <a:pPr indent="0" lvl="0" marL="0" marR="0" rtl="0" algn="l">
              <a:spcBef>
                <a:spcPts val="0"/>
              </a:spcBef>
              <a:buClr>
                <a:schemeClr val="dk1"/>
              </a:buClr>
              <a:buSzPct val="25000"/>
              <a:buFont typeface="Arial"/>
              <a:buNone/>
            </a:pPr>
            <a:r>
              <a:t/>
            </a:r>
            <a:endParaRPr/>
          </a:p>
          <a:p>
            <a:pPr indent="0" lvl="0" marL="0" marR="0" rtl="0" algn="l">
              <a:spcBef>
                <a:spcPts val="0"/>
              </a:spcBef>
              <a:buClr>
                <a:schemeClr val="dk1"/>
              </a:buClr>
              <a:buSzPct val="25000"/>
              <a:buFont typeface="Arial"/>
              <a:buNone/>
            </a:pPr>
            <a:r>
              <a:rPr lang="en"/>
              <a:t>Ask those who can taste the PTC to describe it. Was it unbearable? Bitter? </a:t>
            </a:r>
          </a:p>
          <a:p>
            <a:pPr indent="0" lvl="0" marL="0" marR="0" rtl="0" algn="l">
              <a:spcBef>
                <a:spcPts val="0"/>
              </a:spcBef>
              <a:buClr>
                <a:schemeClr val="dk1"/>
              </a:buClr>
              <a:buSzPct val="25000"/>
              <a:buFont typeface="Arial"/>
              <a:buNone/>
            </a:pPr>
            <a:r>
              <a:t/>
            </a:r>
            <a:endParaRPr/>
          </a:p>
          <a:p>
            <a:pPr indent="0" lvl="0" marL="0" marR="0" rtl="0" algn="l">
              <a:spcBef>
                <a:spcPts val="0"/>
              </a:spcBef>
              <a:buClr>
                <a:schemeClr val="dk1"/>
              </a:buClr>
              <a:buSzPct val="25000"/>
              <a:buFont typeface="Arial"/>
              <a:buNone/>
            </a:pPr>
            <a:r>
              <a:t/>
            </a:r>
            <a:endParaRPr/>
          </a:p>
          <a:p>
            <a:pPr indent="0" lvl="0" marL="0" marR="0" rtl="0" algn="l">
              <a:spcBef>
                <a:spcPts val="0"/>
              </a:spcBef>
              <a:buClr>
                <a:schemeClr val="dk1"/>
              </a:buClr>
              <a:buSzPct val="25000"/>
              <a:buFont typeface="Arial"/>
              <a:buNone/>
            </a:pPr>
            <a:r>
              <a:t/>
            </a:r>
            <a:endParaRPr/>
          </a:p>
          <a:p>
            <a:pPr indent="0" lvl="0" marL="0" marR="0" rtl="0" algn="l">
              <a:spcBef>
                <a:spcPts val="0"/>
              </a:spcBef>
              <a:buClr>
                <a:schemeClr val="dk1"/>
              </a:buClr>
              <a:buSzPct val="25000"/>
              <a:buFont typeface="Arial"/>
              <a:buNone/>
            </a:pPr>
            <a:r>
              <a:rPr lang="en"/>
              <a:t>Photo source:</a:t>
            </a:r>
          </a:p>
          <a:p>
            <a:pPr indent="0" lvl="0" marL="0" marR="0" rtl="0" algn="l">
              <a:spcBef>
                <a:spcPts val="0"/>
              </a:spcBef>
              <a:buClr>
                <a:schemeClr val="dk1"/>
              </a:buClr>
              <a:buSzPct val="25000"/>
              <a:buFont typeface="Arial"/>
              <a:buNone/>
            </a:pPr>
            <a:r>
              <a:rPr b="0" i="0" lang="en" sz="1100" u="none" cap="none" strike="noStrike">
                <a:solidFill>
                  <a:schemeClr val="dk1"/>
                </a:solidFill>
                <a:latin typeface="Arial"/>
                <a:ea typeface="Arial"/>
                <a:cs typeface="Arial"/>
                <a:sym typeface="Arial"/>
              </a:rPr>
              <a:t>http://learn.genetics.utah.edu/content/inheritance/ptc/images/DSC00100.jpg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9" name="Shape 89"/>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rPr lang="en"/>
              <a:t>Before continuing to the large paragraph, have the students think about why some people could taste while others cannot. Call on a couple students and see what they think. If they are stuck, give them some hints. </a:t>
            </a:r>
          </a:p>
          <a:p>
            <a:pPr indent="0" lvl="0" marL="0" marR="0" rtl="0" algn="l">
              <a:spcBef>
                <a:spcPts val="0"/>
              </a:spcBef>
              <a:buClr>
                <a:schemeClr val="dk1"/>
              </a:buClr>
              <a:buSzPct val="25000"/>
              <a:buFont typeface="Arial"/>
              <a:buNone/>
            </a:pPr>
            <a:r>
              <a:t/>
            </a:r>
            <a:endParaRPr/>
          </a:p>
          <a:p>
            <a:pPr indent="0" lvl="0" marL="0" marR="0" rtl="0" algn="l">
              <a:spcBef>
                <a:spcPts val="0"/>
              </a:spcBef>
              <a:buClr>
                <a:schemeClr val="dk1"/>
              </a:buClr>
              <a:buSzPct val="25000"/>
              <a:buFont typeface="Arial"/>
              <a:buNone/>
            </a:pPr>
            <a:r>
              <a:rPr lang="en"/>
              <a:t>Give hints towards genetics:</a:t>
            </a:r>
          </a:p>
          <a:p>
            <a:pPr indent="0" lvl="0" marL="0" marR="0" rtl="0" algn="l">
              <a:spcBef>
                <a:spcPts val="0"/>
              </a:spcBef>
              <a:buClr>
                <a:schemeClr val="dk1"/>
              </a:buClr>
              <a:buSzPct val="25000"/>
              <a:buFont typeface="Arial"/>
              <a:buNone/>
            </a:pPr>
            <a:r>
              <a:rPr lang="en"/>
              <a:t>-Think taste buds on tongues</a:t>
            </a:r>
          </a:p>
          <a:p>
            <a:pPr indent="0" lvl="0" marL="0" marR="0" rtl="0" algn="l">
              <a:spcBef>
                <a:spcPts val="0"/>
              </a:spcBef>
              <a:buClr>
                <a:schemeClr val="dk1"/>
              </a:buClr>
              <a:buSzPct val="25000"/>
              <a:buFont typeface="Arial"/>
              <a:buNone/>
            </a:pPr>
            <a:r>
              <a:rPr lang="en"/>
              <a:t>-Think natural selection</a:t>
            </a:r>
          </a:p>
          <a:p>
            <a:pPr indent="0" lvl="0" marL="0" marR="0" rtl="0" algn="l">
              <a:spcBef>
                <a:spcPts val="0"/>
              </a:spcBef>
              <a:buClr>
                <a:schemeClr val="dk1"/>
              </a:buClr>
              <a:buSzPct val="25000"/>
              <a:buFont typeface="Arial"/>
              <a:buNone/>
            </a:pPr>
            <a:r>
              <a:t/>
            </a:r>
            <a:endParaRPr/>
          </a:p>
          <a:p>
            <a:pPr indent="0" lvl="0" marL="0" marR="0" rtl="0" algn="l">
              <a:spcBef>
                <a:spcPts val="0"/>
              </a:spcBef>
              <a:buClr>
                <a:schemeClr val="dk1"/>
              </a:buClr>
              <a:buSzPct val="25000"/>
              <a:buFont typeface="Arial"/>
              <a:buNone/>
            </a:pPr>
            <a:r>
              <a:rPr lang="en"/>
              <a:t>Photo source:</a:t>
            </a:r>
          </a:p>
          <a:p>
            <a:pPr lvl="0">
              <a:spcBef>
                <a:spcPts val="0"/>
              </a:spcBef>
              <a:buClr>
                <a:srgbClr val="000000"/>
              </a:buClr>
              <a:buSzPct val="91666"/>
              <a:buFont typeface="Arial"/>
              <a:buNone/>
            </a:pPr>
            <a:r>
              <a:rPr lang="en" sz="1200" u="sng">
                <a:solidFill>
                  <a:schemeClr val="accent5"/>
                </a:solidFill>
                <a:latin typeface="Oswald"/>
                <a:ea typeface="Oswald"/>
                <a:cs typeface="Oswald"/>
                <a:sym typeface="Oswald"/>
                <a:hlinkClick r:id="rId2"/>
              </a:rPr>
              <a:t>http://learn.genetics.utah.edu/content/inheritance/ptc/images/DSC00100.jpg</a:t>
            </a:r>
          </a:p>
          <a:p>
            <a:pPr lvl="0">
              <a:spcBef>
                <a:spcPts val="0"/>
              </a:spcBef>
              <a:buClr>
                <a:srgbClr val="000000"/>
              </a:buClr>
              <a:buSzPct val="100000"/>
              <a:buFont typeface="Arial"/>
              <a:buNone/>
            </a:pPr>
            <a:r>
              <a:t/>
            </a:r>
            <a:endParaRPr/>
          </a:p>
          <a:p>
            <a:pPr lvl="0">
              <a:spcBef>
                <a:spcPts val="0"/>
              </a:spcBef>
              <a:buClr>
                <a:srgbClr val="000000"/>
              </a:buClr>
              <a:buSzPct val="100000"/>
              <a:buFont typeface="Arial"/>
              <a:buNone/>
            </a:pPr>
            <a:r>
              <a:t/>
            </a:r>
            <a:endParaRPr/>
          </a:p>
          <a:p>
            <a:pPr lvl="0" rtl="0">
              <a:spcBef>
                <a:spcPts val="0"/>
              </a:spcBef>
              <a:buClr>
                <a:srgbClr val="000000"/>
              </a:buClr>
              <a:buSzPct val="100000"/>
              <a:buFont typeface="Arial"/>
              <a:buNone/>
            </a:pPr>
            <a:r>
              <a:t/>
            </a:r>
            <a:endParaRPr/>
          </a:p>
          <a:p>
            <a:pPr lvl="0" rtl="0">
              <a:spcBef>
                <a:spcPts val="0"/>
              </a:spcBef>
              <a:buClr>
                <a:srgbClr val="000000"/>
              </a:buClr>
              <a:buSzPct val="100000"/>
              <a:buFont typeface="Arial"/>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sz="1200"/>
              <a:t>Have students fill in the Punnett Square in a way you choose (as a class or in groups).</a:t>
            </a:r>
          </a:p>
          <a:p>
            <a:pPr lvl="0">
              <a:spcBef>
                <a:spcPts val="0"/>
              </a:spcBef>
              <a:buNone/>
            </a:pPr>
            <a:r>
              <a:t/>
            </a:r>
            <a:endParaRPr sz="1200"/>
          </a:p>
          <a:p>
            <a:pPr lvl="0">
              <a:spcBef>
                <a:spcPts val="0"/>
              </a:spcBef>
              <a:buNone/>
            </a:pPr>
            <a:r>
              <a:rPr lang="en" sz="1200"/>
              <a:t>Uppercase T represents: TAS2R38 “taster” allele</a:t>
            </a:r>
          </a:p>
          <a:p>
            <a:pPr lvl="0">
              <a:spcBef>
                <a:spcPts val="0"/>
              </a:spcBef>
              <a:buNone/>
            </a:pPr>
            <a:r>
              <a:rPr lang="en" sz="1200"/>
              <a:t>Lowercase t represents: TAS2R38 “non-taster” allele</a:t>
            </a:r>
          </a:p>
          <a:p>
            <a:pPr lvl="0">
              <a:spcBef>
                <a:spcPts val="0"/>
              </a:spcBef>
              <a:buNone/>
            </a:pPr>
            <a:r>
              <a:t/>
            </a:r>
            <a:endParaRPr sz="1200"/>
          </a:p>
          <a:p>
            <a:pPr lvl="0">
              <a:spcBef>
                <a:spcPts val="0"/>
              </a:spcBef>
              <a:buNone/>
            </a:pPr>
            <a:r>
              <a:rPr lang="en" sz="1200"/>
              <a:t>There is a ¾ chance that the offspring will have at least one taster allele and a ¼ of having two non-taster alleles. </a:t>
            </a:r>
          </a:p>
          <a:p>
            <a:pPr lvl="0">
              <a:spcBef>
                <a:spcPts val="0"/>
              </a:spcBef>
              <a:buNone/>
            </a:pPr>
            <a:r>
              <a:t/>
            </a:r>
            <a:endParaRPr sz="1200"/>
          </a:p>
          <a:p>
            <a:pPr lvl="0">
              <a:spcBef>
                <a:spcPts val="0"/>
              </a:spcBef>
              <a:buNone/>
            </a:pPr>
            <a:r>
              <a:rPr lang="en" sz="1200"/>
              <a:t>Correct Answer:</a:t>
            </a:r>
          </a:p>
          <a:p>
            <a:pPr lvl="0">
              <a:spcBef>
                <a:spcPts val="0"/>
              </a:spcBef>
              <a:buNone/>
            </a:pPr>
            <a:r>
              <a:t/>
            </a:r>
            <a:endParaRPr sz="1200"/>
          </a:p>
          <a:p>
            <a:pPr lvl="0">
              <a:spcBef>
                <a:spcPts val="0"/>
              </a:spcBef>
              <a:buNone/>
            </a:pPr>
            <a:r>
              <a:rPr lang="en" sz="1200"/>
              <a:t>		TT	Tt</a:t>
            </a:r>
          </a:p>
          <a:p>
            <a:pPr lvl="0">
              <a:spcBef>
                <a:spcPts val="0"/>
              </a:spcBef>
              <a:buNone/>
            </a:pPr>
            <a:r>
              <a:rPr lang="en" sz="1200"/>
              <a:t>		Tt	tt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5" name="Shape 105"/>
          <p:cNvSpPr txBox="1"/>
          <p:nvPr>
            <p:ph idx="1" type="body"/>
          </p:nvPr>
        </p:nvSpPr>
        <p:spPr>
          <a:xfrm>
            <a:off x="685800" y="4343400"/>
            <a:ext cx="5486400"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None/>
            </a:pPr>
            <a:r>
              <a:rPr lang="en"/>
              <a:t>Point everyone’s attention to the board where you wrote down the fractions of tasters and non-tasters. Have them think about the statistics. Which is more prevalent? Does this necessarily make it dominant or recessive? Have them think of sample size (i.e., the number of students whose phenotypes were recorded in this activity) as well! Then with this information, have them make a prediction about the percentage of the population that can taste PTC.</a:t>
            </a:r>
          </a:p>
          <a:p>
            <a:pPr indent="0" lvl="0" marL="0" marR="0" rtl="0" algn="l">
              <a:spcBef>
                <a:spcPts val="0"/>
              </a:spcBef>
              <a:buSzPct val="25000"/>
              <a:buNone/>
            </a:pPr>
            <a:r>
              <a:t/>
            </a:r>
            <a:endParaRPr/>
          </a:p>
          <a:p>
            <a:pPr indent="0" lvl="0" marL="0" marR="0" rtl="0" algn="l">
              <a:spcBef>
                <a:spcPts val="0"/>
              </a:spcBef>
              <a:buSzPct val="25000"/>
              <a:buNone/>
            </a:pPr>
            <a:r>
              <a:rPr lang="en"/>
              <a:t>Keep in mind that the classroom could potentially have more non-tasters than tasters, which is not true to the population statistic. Feel free to bring that up to the students and note that sample size is a huge factor in creating persuasive statistics. </a:t>
            </a:r>
          </a:p>
          <a:p>
            <a:pPr indent="0" lvl="0" marL="0" marR="0" rtl="0" algn="l">
              <a:spcBef>
                <a:spcPts val="0"/>
              </a:spcBef>
              <a:buSzPct val="25000"/>
              <a:buNone/>
            </a:pPr>
            <a:r>
              <a:t/>
            </a:r>
            <a:endParaRPr/>
          </a:p>
          <a:p>
            <a:pPr indent="0" lvl="0" marL="0" marR="0" rtl="0" algn="l">
              <a:spcBef>
                <a:spcPts val="0"/>
              </a:spcBef>
              <a:buSzPct val="25000"/>
              <a:buNone/>
            </a:pPr>
            <a:r>
              <a:t/>
            </a:r>
            <a:endParaRPr/>
          </a:p>
          <a:p>
            <a:pPr indent="0" lvl="0" marL="0" marR="0" rtl="0" algn="l">
              <a:spcBef>
                <a:spcPts val="0"/>
              </a:spcBef>
              <a:buSzPct val="25000"/>
              <a:buNone/>
            </a:pPr>
            <a:r>
              <a:t/>
            </a:r>
            <a:endParaRPr/>
          </a:p>
          <a:p>
            <a:pPr indent="0" lvl="0" marL="0" marR="0" rtl="0" algn="l">
              <a:spcBef>
                <a:spcPts val="0"/>
              </a:spcBef>
              <a:buSzPct val="25000"/>
              <a:buNone/>
            </a:pPr>
            <a:r>
              <a:rPr lang="en"/>
              <a:t>Photo Source:</a:t>
            </a:r>
          </a:p>
          <a:p>
            <a:pPr indent="0" lvl="0" marL="0" marR="0" rtl="0" algn="l">
              <a:spcBef>
                <a:spcPts val="0"/>
              </a:spcBef>
              <a:buSzPct val="25000"/>
              <a:buNone/>
            </a:pPr>
            <a:r>
              <a:rPr b="0" i="0" lang="en" sz="1100" u="none" cap="none" strike="noStrike">
                <a:solidFill>
                  <a:schemeClr val="dk1"/>
                </a:solidFill>
                <a:latin typeface="Arial"/>
                <a:ea typeface="Arial"/>
                <a:cs typeface="Arial"/>
                <a:sym typeface="Arial"/>
              </a:rPr>
              <a:t>http://learn.genetics.utah.edu/content/inheritance/ptc/images/Pedigree.jpg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Once you have finished discussing the fractions of tasters and non-tasters, and whether being able to taste PTC is dominant or recessive, reveal the history behind PTC.</a:t>
            </a: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rPr lang="en"/>
              <a:t>Photo Source</a:t>
            </a:r>
          </a:p>
          <a:p>
            <a:pPr lvl="0">
              <a:spcBef>
                <a:spcPts val="0"/>
              </a:spcBef>
              <a:buNone/>
            </a:pPr>
            <a:r>
              <a:rPr lang="en" sz="1200" u="sng">
                <a:solidFill>
                  <a:schemeClr val="hlink"/>
                </a:solidFill>
                <a:latin typeface="Oswald"/>
                <a:ea typeface="Oswald"/>
                <a:cs typeface="Oswald"/>
                <a:sym typeface="Oswald"/>
                <a:hlinkClick r:id="rId2"/>
              </a:rPr>
              <a:t>https://0.academia-photos.com/321416/134576/156544/s200_arthur.fox.jpg</a:t>
            </a:r>
          </a:p>
          <a:p>
            <a:pPr lvl="0" rtl="0">
              <a:spcBef>
                <a:spcPts val="0"/>
              </a:spcBef>
              <a:buNone/>
            </a:pPr>
            <a:r>
              <a:t/>
            </a:r>
            <a:endParaRPr sz="1200">
              <a:solidFill>
                <a:schemeClr val="accent3"/>
              </a:solidFill>
              <a:latin typeface="Oswald"/>
              <a:ea typeface="Oswald"/>
              <a:cs typeface="Oswald"/>
              <a:sym typeface="Oswald"/>
            </a:endParaRPr>
          </a:p>
        </p:txBody>
      </p:sp>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grpSp>
        <p:nvGrpSpPr>
          <p:cNvPr id="10" name="Shape 10"/>
          <p:cNvGrpSpPr/>
          <p:nvPr/>
        </p:nvGrpSpPr>
        <p:grpSpPr>
          <a:xfrm>
            <a:off x="4350278" y="2855376"/>
            <a:ext cx="443588" cy="105631"/>
            <a:chOff x="4137525" y="2915950"/>
            <a:chExt cx="869099" cy="206999"/>
          </a:xfrm>
        </p:grpSpPr>
        <p:sp>
          <p:nvSpPr>
            <p:cNvPr id="11" name="Shape 11"/>
            <p:cNvSpPr/>
            <p:nvPr/>
          </p:nvSpPr>
          <p:spPr>
            <a:xfrm>
              <a:off x="4468575" y="2915950"/>
              <a:ext cx="206999" cy="206999"/>
            </a:xfrm>
            <a:prstGeom prst="ellipse">
              <a:avLst/>
            </a:prstGeom>
            <a:solidFill>
              <a:schemeClr val="dk1"/>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 name="Shape 12"/>
            <p:cNvSpPr/>
            <p:nvPr/>
          </p:nvSpPr>
          <p:spPr>
            <a:xfrm>
              <a:off x="4799625" y="2915950"/>
              <a:ext cx="206999" cy="206999"/>
            </a:xfrm>
            <a:prstGeom prst="ellipse">
              <a:avLst/>
            </a:prstGeom>
            <a:solidFill>
              <a:schemeClr val="dk1"/>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 name="Shape 13"/>
            <p:cNvSpPr/>
            <p:nvPr/>
          </p:nvSpPr>
          <p:spPr>
            <a:xfrm>
              <a:off x="4137525" y="2915950"/>
              <a:ext cx="206999" cy="206999"/>
            </a:xfrm>
            <a:prstGeom prst="ellipse">
              <a:avLst/>
            </a:prstGeom>
            <a:solidFill>
              <a:schemeClr val="dk1"/>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sp>
        <p:nvSpPr>
          <p:cNvPr id="14" name="Shape 14"/>
          <p:cNvSpPr txBox="1"/>
          <p:nvPr>
            <p:ph type="ctrTitle"/>
          </p:nvPr>
        </p:nvSpPr>
        <p:spPr>
          <a:xfrm>
            <a:off x="671256" y="990800"/>
            <a:ext cx="7801500" cy="1730099"/>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Clr>
                <a:schemeClr val="dk1"/>
              </a:buClr>
              <a:buFont typeface="Oswald"/>
              <a:buNone/>
              <a:defRPr b="0" i="0" sz="4800" u="none" cap="none" strike="noStrike">
                <a:solidFill>
                  <a:schemeClr val="dk1"/>
                </a:solidFill>
                <a:latin typeface="Oswald"/>
                <a:ea typeface="Oswald"/>
                <a:cs typeface="Oswald"/>
                <a:sym typeface="Oswald"/>
              </a:defRPr>
            </a:lvl1pPr>
            <a:lvl2pPr indent="0" lvl="1" algn="ctr">
              <a:spcBef>
                <a:spcPts val="0"/>
              </a:spcBef>
              <a:buClr>
                <a:schemeClr val="dk1"/>
              </a:buClr>
              <a:buFont typeface="Oswald"/>
              <a:buNone/>
              <a:defRPr sz="4800">
                <a:solidFill>
                  <a:schemeClr val="dk1"/>
                </a:solidFill>
                <a:latin typeface="Oswald"/>
                <a:ea typeface="Oswald"/>
                <a:cs typeface="Oswald"/>
                <a:sym typeface="Oswald"/>
              </a:defRPr>
            </a:lvl2pPr>
            <a:lvl3pPr indent="0" lvl="2" algn="ctr">
              <a:spcBef>
                <a:spcPts val="0"/>
              </a:spcBef>
              <a:buClr>
                <a:schemeClr val="dk1"/>
              </a:buClr>
              <a:buFont typeface="Oswald"/>
              <a:buNone/>
              <a:defRPr sz="4800">
                <a:solidFill>
                  <a:schemeClr val="dk1"/>
                </a:solidFill>
                <a:latin typeface="Oswald"/>
                <a:ea typeface="Oswald"/>
                <a:cs typeface="Oswald"/>
                <a:sym typeface="Oswald"/>
              </a:defRPr>
            </a:lvl3pPr>
            <a:lvl4pPr indent="0" lvl="3" algn="ctr">
              <a:spcBef>
                <a:spcPts val="0"/>
              </a:spcBef>
              <a:buClr>
                <a:schemeClr val="dk1"/>
              </a:buClr>
              <a:buFont typeface="Oswald"/>
              <a:buNone/>
              <a:defRPr sz="4800">
                <a:solidFill>
                  <a:schemeClr val="dk1"/>
                </a:solidFill>
                <a:latin typeface="Oswald"/>
                <a:ea typeface="Oswald"/>
                <a:cs typeface="Oswald"/>
                <a:sym typeface="Oswald"/>
              </a:defRPr>
            </a:lvl4pPr>
            <a:lvl5pPr indent="0" lvl="4" algn="ctr">
              <a:spcBef>
                <a:spcPts val="0"/>
              </a:spcBef>
              <a:buClr>
                <a:schemeClr val="dk1"/>
              </a:buClr>
              <a:buFont typeface="Oswald"/>
              <a:buNone/>
              <a:defRPr sz="4800">
                <a:solidFill>
                  <a:schemeClr val="dk1"/>
                </a:solidFill>
                <a:latin typeface="Oswald"/>
                <a:ea typeface="Oswald"/>
                <a:cs typeface="Oswald"/>
                <a:sym typeface="Oswald"/>
              </a:defRPr>
            </a:lvl5pPr>
            <a:lvl6pPr indent="0" lvl="5" algn="ctr">
              <a:spcBef>
                <a:spcPts val="0"/>
              </a:spcBef>
              <a:buClr>
                <a:schemeClr val="dk1"/>
              </a:buClr>
              <a:buFont typeface="Oswald"/>
              <a:buNone/>
              <a:defRPr sz="4800">
                <a:solidFill>
                  <a:schemeClr val="dk1"/>
                </a:solidFill>
                <a:latin typeface="Oswald"/>
                <a:ea typeface="Oswald"/>
                <a:cs typeface="Oswald"/>
                <a:sym typeface="Oswald"/>
              </a:defRPr>
            </a:lvl6pPr>
            <a:lvl7pPr indent="0" lvl="6" algn="ctr">
              <a:spcBef>
                <a:spcPts val="0"/>
              </a:spcBef>
              <a:buClr>
                <a:schemeClr val="dk1"/>
              </a:buClr>
              <a:buFont typeface="Oswald"/>
              <a:buNone/>
              <a:defRPr sz="4800">
                <a:solidFill>
                  <a:schemeClr val="dk1"/>
                </a:solidFill>
                <a:latin typeface="Oswald"/>
                <a:ea typeface="Oswald"/>
                <a:cs typeface="Oswald"/>
                <a:sym typeface="Oswald"/>
              </a:defRPr>
            </a:lvl7pPr>
            <a:lvl8pPr indent="0" lvl="7" algn="ctr">
              <a:spcBef>
                <a:spcPts val="0"/>
              </a:spcBef>
              <a:buClr>
                <a:schemeClr val="dk1"/>
              </a:buClr>
              <a:buFont typeface="Oswald"/>
              <a:buNone/>
              <a:defRPr sz="4800">
                <a:solidFill>
                  <a:schemeClr val="dk1"/>
                </a:solidFill>
                <a:latin typeface="Oswald"/>
                <a:ea typeface="Oswald"/>
                <a:cs typeface="Oswald"/>
                <a:sym typeface="Oswald"/>
              </a:defRPr>
            </a:lvl8pPr>
            <a:lvl9pPr indent="0" lvl="8" algn="ctr">
              <a:spcBef>
                <a:spcPts val="0"/>
              </a:spcBef>
              <a:buClr>
                <a:schemeClr val="dk1"/>
              </a:buClr>
              <a:buFont typeface="Oswald"/>
              <a:buNone/>
              <a:defRPr sz="4800">
                <a:solidFill>
                  <a:schemeClr val="dk1"/>
                </a:solidFill>
                <a:latin typeface="Oswald"/>
                <a:ea typeface="Oswald"/>
                <a:cs typeface="Oswald"/>
                <a:sym typeface="Oswald"/>
              </a:defRPr>
            </a:lvl9pPr>
          </a:lstStyle>
          <a:p/>
        </p:txBody>
      </p:sp>
      <p:sp>
        <p:nvSpPr>
          <p:cNvPr id="15" name="Shape 15"/>
          <p:cNvSpPr txBox="1"/>
          <p:nvPr>
            <p:ph idx="1" type="subTitle"/>
          </p:nvPr>
        </p:nvSpPr>
        <p:spPr>
          <a:xfrm>
            <a:off x="671250" y="3174875"/>
            <a:ext cx="7801500" cy="7926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accent3"/>
              </a:buClr>
              <a:buFont typeface="Average"/>
              <a:buNone/>
              <a:defRPr b="0" i="0" sz="2100" u="none" cap="none" strike="noStrike">
                <a:solidFill>
                  <a:schemeClr val="accent3"/>
                </a:solidFill>
                <a:latin typeface="Average"/>
                <a:ea typeface="Average"/>
                <a:cs typeface="Average"/>
                <a:sym typeface="Average"/>
              </a:defRPr>
            </a:lvl1pPr>
            <a:lvl2pPr indent="0" lvl="1" marL="457200" marR="0" rtl="0" algn="ctr">
              <a:lnSpc>
                <a:spcPct val="100000"/>
              </a:lnSpc>
              <a:spcBef>
                <a:spcPts val="0"/>
              </a:spcBef>
              <a:spcAft>
                <a:spcPts val="0"/>
              </a:spcAft>
              <a:buClr>
                <a:schemeClr val="accent3"/>
              </a:buClr>
              <a:buFont typeface="Average"/>
              <a:buNone/>
              <a:defRPr b="0" i="0" sz="2100" u="none" cap="none" strike="noStrike">
                <a:solidFill>
                  <a:schemeClr val="accent3"/>
                </a:solidFill>
                <a:latin typeface="Average"/>
                <a:ea typeface="Average"/>
                <a:cs typeface="Average"/>
                <a:sym typeface="Average"/>
              </a:defRPr>
            </a:lvl2pPr>
            <a:lvl3pPr indent="0" lvl="2" marL="914400" marR="0" rtl="0" algn="ctr">
              <a:lnSpc>
                <a:spcPct val="100000"/>
              </a:lnSpc>
              <a:spcBef>
                <a:spcPts val="0"/>
              </a:spcBef>
              <a:spcAft>
                <a:spcPts val="0"/>
              </a:spcAft>
              <a:buClr>
                <a:schemeClr val="accent3"/>
              </a:buClr>
              <a:buFont typeface="Average"/>
              <a:buNone/>
              <a:defRPr b="0" i="0" sz="2100" u="none" cap="none" strike="noStrike">
                <a:solidFill>
                  <a:schemeClr val="accent3"/>
                </a:solidFill>
                <a:latin typeface="Average"/>
                <a:ea typeface="Average"/>
                <a:cs typeface="Average"/>
                <a:sym typeface="Average"/>
              </a:defRPr>
            </a:lvl3pPr>
            <a:lvl4pPr indent="0" lvl="3" marL="1371600" marR="0" rtl="0" algn="ctr">
              <a:lnSpc>
                <a:spcPct val="100000"/>
              </a:lnSpc>
              <a:spcBef>
                <a:spcPts val="0"/>
              </a:spcBef>
              <a:spcAft>
                <a:spcPts val="0"/>
              </a:spcAft>
              <a:buClr>
                <a:schemeClr val="accent3"/>
              </a:buClr>
              <a:buFont typeface="Average"/>
              <a:buNone/>
              <a:defRPr b="0" i="0" sz="2100" u="none" cap="none" strike="noStrike">
                <a:solidFill>
                  <a:schemeClr val="accent3"/>
                </a:solidFill>
                <a:latin typeface="Average"/>
                <a:ea typeface="Average"/>
                <a:cs typeface="Average"/>
                <a:sym typeface="Average"/>
              </a:defRPr>
            </a:lvl4pPr>
            <a:lvl5pPr indent="0" lvl="4" marL="1828800" marR="0" rtl="0" algn="ctr">
              <a:lnSpc>
                <a:spcPct val="100000"/>
              </a:lnSpc>
              <a:spcBef>
                <a:spcPts val="0"/>
              </a:spcBef>
              <a:spcAft>
                <a:spcPts val="0"/>
              </a:spcAft>
              <a:buClr>
                <a:schemeClr val="accent3"/>
              </a:buClr>
              <a:buFont typeface="Average"/>
              <a:buNone/>
              <a:defRPr b="0" i="0" sz="2100" u="none" cap="none" strike="noStrike">
                <a:solidFill>
                  <a:schemeClr val="accent3"/>
                </a:solidFill>
                <a:latin typeface="Average"/>
                <a:ea typeface="Average"/>
                <a:cs typeface="Average"/>
                <a:sym typeface="Average"/>
              </a:defRPr>
            </a:lvl5pPr>
            <a:lvl6pPr indent="0" lvl="5" marL="2286000" marR="0" rtl="0" algn="ctr">
              <a:lnSpc>
                <a:spcPct val="100000"/>
              </a:lnSpc>
              <a:spcBef>
                <a:spcPts val="0"/>
              </a:spcBef>
              <a:spcAft>
                <a:spcPts val="0"/>
              </a:spcAft>
              <a:buClr>
                <a:schemeClr val="accent3"/>
              </a:buClr>
              <a:buFont typeface="Average"/>
              <a:buNone/>
              <a:defRPr b="0" i="0" sz="2100" u="none" cap="none" strike="noStrike">
                <a:solidFill>
                  <a:schemeClr val="accent3"/>
                </a:solidFill>
                <a:latin typeface="Average"/>
                <a:ea typeface="Average"/>
                <a:cs typeface="Average"/>
                <a:sym typeface="Average"/>
              </a:defRPr>
            </a:lvl6pPr>
            <a:lvl7pPr indent="0" lvl="6" marL="2743200" marR="0" rtl="0" algn="ctr">
              <a:lnSpc>
                <a:spcPct val="100000"/>
              </a:lnSpc>
              <a:spcBef>
                <a:spcPts val="0"/>
              </a:spcBef>
              <a:spcAft>
                <a:spcPts val="0"/>
              </a:spcAft>
              <a:buClr>
                <a:schemeClr val="accent3"/>
              </a:buClr>
              <a:buFont typeface="Average"/>
              <a:buNone/>
              <a:defRPr b="0" i="0" sz="2100" u="none" cap="none" strike="noStrike">
                <a:solidFill>
                  <a:schemeClr val="accent3"/>
                </a:solidFill>
                <a:latin typeface="Average"/>
                <a:ea typeface="Average"/>
                <a:cs typeface="Average"/>
                <a:sym typeface="Average"/>
              </a:defRPr>
            </a:lvl7pPr>
            <a:lvl8pPr indent="0" lvl="7" marL="3200400" marR="0" rtl="0" algn="ctr">
              <a:lnSpc>
                <a:spcPct val="100000"/>
              </a:lnSpc>
              <a:spcBef>
                <a:spcPts val="0"/>
              </a:spcBef>
              <a:spcAft>
                <a:spcPts val="0"/>
              </a:spcAft>
              <a:buClr>
                <a:schemeClr val="accent3"/>
              </a:buClr>
              <a:buFont typeface="Average"/>
              <a:buNone/>
              <a:defRPr b="0" i="0" sz="2100" u="none" cap="none" strike="noStrike">
                <a:solidFill>
                  <a:schemeClr val="accent3"/>
                </a:solidFill>
                <a:latin typeface="Average"/>
                <a:ea typeface="Average"/>
                <a:cs typeface="Average"/>
                <a:sym typeface="Average"/>
              </a:defRPr>
            </a:lvl8pPr>
            <a:lvl9pPr indent="0" lvl="8" marL="3657600" marR="0" rtl="0" algn="ctr">
              <a:lnSpc>
                <a:spcPct val="100000"/>
              </a:lnSpc>
              <a:spcBef>
                <a:spcPts val="0"/>
              </a:spcBef>
              <a:spcAft>
                <a:spcPts val="0"/>
              </a:spcAft>
              <a:buClr>
                <a:schemeClr val="accent3"/>
              </a:buClr>
              <a:buFont typeface="Average"/>
              <a:buNone/>
              <a:defRPr b="0" i="0" sz="2100" u="none" cap="none" strike="noStrike">
                <a:solidFill>
                  <a:schemeClr val="accent3"/>
                </a:solidFill>
                <a:latin typeface="Average"/>
                <a:ea typeface="Average"/>
                <a:cs typeface="Average"/>
                <a:sym typeface="Average"/>
              </a:defRPr>
            </a:lvl9pPr>
          </a:lstStyle>
          <a:p/>
        </p:txBody>
      </p:sp>
      <p:sp>
        <p:nvSpPr>
          <p:cNvPr id="16" name="Shape 16"/>
          <p:cNvSpPr txBox="1"/>
          <p:nvPr>
            <p:ph idx="12" type="sldNum"/>
          </p:nvPr>
        </p:nvSpPr>
        <p:spPr>
          <a:xfrm>
            <a:off x="8490250" y="4681008"/>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9" name="Shape 49"/>
        <p:cNvGrpSpPr/>
        <p:nvPr/>
      </p:nvGrpSpPr>
      <p:grpSpPr>
        <a:xfrm>
          <a:off x="0" y="0"/>
          <a:ext cx="0" cy="0"/>
          <a:chOff x="0" y="0"/>
          <a:chExt cx="0" cy="0"/>
        </a:xfrm>
      </p:grpSpPr>
      <p:sp>
        <p:nvSpPr>
          <p:cNvPr id="50" name="Shape 50"/>
          <p:cNvSpPr txBox="1"/>
          <p:nvPr>
            <p:ph type="title"/>
          </p:nvPr>
        </p:nvSpPr>
        <p:spPr>
          <a:xfrm>
            <a:off x="311700" y="1255275"/>
            <a:ext cx="8520599" cy="1890600"/>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Clr>
                <a:schemeClr val="dk1"/>
              </a:buClr>
              <a:buFont typeface="Oswald"/>
              <a:buNone/>
              <a:defRPr b="0" i="0" sz="12000" u="none" cap="none" strike="noStrike">
                <a:solidFill>
                  <a:schemeClr val="dk1"/>
                </a:solidFill>
                <a:latin typeface="Oswald"/>
                <a:ea typeface="Oswald"/>
                <a:cs typeface="Oswald"/>
                <a:sym typeface="Oswald"/>
              </a:defRPr>
            </a:lvl1pPr>
            <a:lvl2pPr indent="0" lvl="1" algn="ctr">
              <a:spcBef>
                <a:spcPts val="0"/>
              </a:spcBef>
              <a:buClr>
                <a:schemeClr val="dk1"/>
              </a:buClr>
              <a:buFont typeface="Oswald"/>
              <a:buNone/>
              <a:defRPr sz="12000">
                <a:solidFill>
                  <a:schemeClr val="dk1"/>
                </a:solidFill>
                <a:latin typeface="Oswald"/>
                <a:ea typeface="Oswald"/>
                <a:cs typeface="Oswald"/>
                <a:sym typeface="Oswald"/>
              </a:defRPr>
            </a:lvl2pPr>
            <a:lvl3pPr indent="0" lvl="2" algn="ctr">
              <a:spcBef>
                <a:spcPts val="0"/>
              </a:spcBef>
              <a:buClr>
                <a:schemeClr val="dk1"/>
              </a:buClr>
              <a:buFont typeface="Oswald"/>
              <a:buNone/>
              <a:defRPr sz="12000">
                <a:solidFill>
                  <a:schemeClr val="dk1"/>
                </a:solidFill>
                <a:latin typeface="Oswald"/>
                <a:ea typeface="Oswald"/>
                <a:cs typeface="Oswald"/>
                <a:sym typeface="Oswald"/>
              </a:defRPr>
            </a:lvl3pPr>
            <a:lvl4pPr indent="0" lvl="3" algn="ctr">
              <a:spcBef>
                <a:spcPts val="0"/>
              </a:spcBef>
              <a:buClr>
                <a:schemeClr val="dk1"/>
              </a:buClr>
              <a:buFont typeface="Oswald"/>
              <a:buNone/>
              <a:defRPr sz="12000">
                <a:solidFill>
                  <a:schemeClr val="dk1"/>
                </a:solidFill>
                <a:latin typeface="Oswald"/>
                <a:ea typeface="Oswald"/>
                <a:cs typeface="Oswald"/>
                <a:sym typeface="Oswald"/>
              </a:defRPr>
            </a:lvl4pPr>
            <a:lvl5pPr indent="0" lvl="4" algn="ctr">
              <a:spcBef>
                <a:spcPts val="0"/>
              </a:spcBef>
              <a:buClr>
                <a:schemeClr val="dk1"/>
              </a:buClr>
              <a:buFont typeface="Oswald"/>
              <a:buNone/>
              <a:defRPr sz="12000">
                <a:solidFill>
                  <a:schemeClr val="dk1"/>
                </a:solidFill>
                <a:latin typeface="Oswald"/>
                <a:ea typeface="Oswald"/>
                <a:cs typeface="Oswald"/>
                <a:sym typeface="Oswald"/>
              </a:defRPr>
            </a:lvl5pPr>
            <a:lvl6pPr indent="0" lvl="5" algn="ctr">
              <a:spcBef>
                <a:spcPts val="0"/>
              </a:spcBef>
              <a:buClr>
                <a:schemeClr val="dk1"/>
              </a:buClr>
              <a:buFont typeface="Oswald"/>
              <a:buNone/>
              <a:defRPr sz="12000">
                <a:solidFill>
                  <a:schemeClr val="dk1"/>
                </a:solidFill>
                <a:latin typeface="Oswald"/>
                <a:ea typeface="Oswald"/>
                <a:cs typeface="Oswald"/>
                <a:sym typeface="Oswald"/>
              </a:defRPr>
            </a:lvl6pPr>
            <a:lvl7pPr indent="0" lvl="6" algn="ctr">
              <a:spcBef>
                <a:spcPts val="0"/>
              </a:spcBef>
              <a:buClr>
                <a:schemeClr val="dk1"/>
              </a:buClr>
              <a:buFont typeface="Oswald"/>
              <a:buNone/>
              <a:defRPr sz="12000">
                <a:solidFill>
                  <a:schemeClr val="dk1"/>
                </a:solidFill>
                <a:latin typeface="Oswald"/>
                <a:ea typeface="Oswald"/>
                <a:cs typeface="Oswald"/>
                <a:sym typeface="Oswald"/>
              </a:defRPr>
            </a:lvl7pPr>
            <a:lvl8pPr indent="0" lvl="7" algn="ctr">
              <a:spcBef>
                <a:spcPts val="0"/>
              </a:spcBef>
              <a:buClr>
                <a:schemeClr val="dk1"/>
              </a:buClr>
              <a:buFont typeface="Oswald"/>
              <a:buNone/>
              <a:defRPr sz="12000">
                <a:solidFill>
                  <a:schemeClr val="dk1"/>
                </a:solidFill>
                <a:latin typeface="Oswald"/>
                <a:ea typeface="Oswald"/>
                <a:cs typeface="Oswald"/>
                <a:sym typeface="Oswald"/>
              </a:defRPr>
            </a:lvl8pPr>
            <a:lvl9pPr indent="0" lvl="8" algn="ctr">
              <a:spcBef>
                <a:spcPts val="0"/>
              </a:spcBef>
              <a:buClr>
                <a:schemeClr val="dk1"/>
              </a:buClr>
              <a:buFont typeface="Oswald"/>
              <a:buNone/>
              <a:defRPr sz="12000">
                <a:solidFill>
                  <a:schemeClr val="dk1"/>
                </a:solidFill>
                <a:latin typeface="Oswald"/>
                <a:ea typeface="Oswald"/>
                <a:cs typeface="Oswald"/>
                <a:sym typeface="Oswald"/>
              </a:defRPr>
            </a:lvl9pPr>
          </a:lstStyle>
          <a:p/>
        </p:txBody>
      </p:sp>
      <p:sp>
        <p:nvSpPr>
          <p:cNvPr id="51" name="Shape 51"/>
          <p:cNvSpPr txBox="1"/>
          <p:nvPr>
            <p:ph idx="1" type="body"/>
          </p:nvPr>
        </p:nvSpPr>
        <p:spPr>
          <a:xfrm>
            <a:off x="311700" y="3228425"/>
            <a:ext cx="8520599" cy="1300800"/>
          </a:xfrm>
          <a:prstGeom prst="rect">
            <a:avLst/>
          </a:prstGeom>
          <a:noFill/>
          <a:ln>
            <a:noFill/>
          </a:ln>
        </p:spPr>
        <p:txBody>
          <a:bodyPr anchorCtr="0" anchor="t" bIns="91425" lIns="91425" rIns="91425" tIns="91425"/>
          <a:lstStyle>
            <a:lvl1pPr indent="0" lvl="0" marL="0" marR="0" rtl="0" algn="ctr">
              <a:lnSpc>
                <a:spcPct val="115000"/>
              </a:lnSpc>
              <a:spcBef>
                <a:spcPts val="0"/>
              </a:spcBef>
              <a:spcAft>
                <a:spcPts val="1600"/>
              </a:spcAft>
              <a:buClr>
                <a:schemeClr val="accent3"/>
              </a:buClr>
              <a:buFont typeface="Average"/>
              <a:buNone/>
              <a:defRPr b="0" i="0" sz="1800" u="none" cap="none" strike="noStrike">
                <a:solidFill>
                  <a:schemeClr val="accent3"/>
                </a:solidFill>
                <a:latin typeface="Average"/>
                <a:ea typeface="Average"/>
                <a:cs typeface="Average"/>
                <a:sym typeface="Average"/>
              </a:defRPr>
            </a:lvl1pPr>
            <a:lvl2pPr indent="0" lvl="1" marL="457200" marR="0" rtl="0" algn="ctr">
              <a:lnSpc>
                <a:spcPct val="115000"/>
              </a:lnSpc>
              <a:spcBef>
                <a:spcPts val="0"/>
              </a:spcBef>
              <a:spcAft>
                <a:spcPts val="1600"/>
              </a:spcAft>
              <a:buClr>
                <a:schemeClr val="accent3"/>
              </a:buClr>
              <a:buFont typeface="Average"/>
              <a:buNone/>
              <a:defRPr b="0" i="0" sz="1400" u="none" cap="none" strike="noStrike">
                <a:solidFill>
                  <a:schemeClr val="accent3"/>
                </a:solidFill>
                <a:latin typeface="Average"/>
                <a:ea typeface="Average"/>
                <a:cs typeface="Average"/>
                <a:sym typeface="Average"/>
              </a:defRPr>
            </a:lvl2pPr>
            <a:lvl3pPr indent="0" lvl="2" marL="914400" marR="0" rtl="0" algn="ctr">
              <a:lnSpc>
                <a:spcPct val="115000"/>
              </a:lnSpc>
              <a:spcBef>
                <a:spcPts val="0"/>
              </a:spcBef>
              <a:spcAft>
                <a:spcPts val="1600"/>
              </a:spcAft>
              <a:buClr>
                <a:schemeClr val="accent3"/>
              </a:buClr>
              <a:buFont typeface="Average"/>
              <a:buNone/>
              <a:defRPr b="0" i="0" sz="1400" u="none" cap="none" strike="noStrike">
                <a:solidFill>
                  <a:schemeClr val="accent3"/>
                </a:solidFill>
                <a:latin typeface="Average"/>
                <a:ea typeface="Average"/>
                <a:cs typeface="Average"/>
                <a:sym typeface="Average"/>
              </a:defRPr>
            </a:lvl3pPr>
            <a:lvl4pPr indent="0" lvl="3" marL="1371600" marR="0" rtl="0" algn="ctr">
              <a:lnSpc>
                <a:spcPct val="115000"/>
              </a:lnSpc>
              <a:spcBef>
                <a:spcPts val="0"/>
              </a:spcBef>
              <a:spcAft>
                <a:spcPts val="1600"/>
              </a:spcAft>
              <a:buClr>
                <a:schemeClr val="accent3"/>
              </a:buClr>
              <a:buFont typeface="Average"/>
              <a:buNone/>
              <a:defRPr b="0" i="0" sz="1400" u="none" cap="none" strike="noStrike">
                <a:solidFill>
                  <a:schemeClr val="accent3"/>
                </a:solidFill>
                <a:latin typeface="Average"/>
                <a:ea typeface="Average"/>
                <a:cs typeface="Average"/>
                <a:sym typeface="Average"/>
              </a:defRPr>
            </a:lvl4pPr>
            <a:lvl5pPr indent="0" lvl="4" marL="1828800" marR="0" rtl="0" algn="ctr">
              <a:lnSpc>
                <a:spcPct val="115000"/>
              </a:lnSpc>
              <a:spcBef>
                <a:spcPts val="0"/>
              </a:spcBef>
              <a:spcAft>
                <a:spcPts val="1600"/>
              </a:spcAft>
              <a:buClr>
                <a:schemeClr val="accent3"/>
              </a:buClr>
              <a:buFont typeface="Average"/>
              <a:buNone/>
              <a:defRPr b="0" i="0" sz="1400" u="none" cap="none" strike="noStrike">
                <a:solidFill>
                  <a:schemeClr val="accent3"/>
                </a:solidFill>
                <a:latin typeface="Average"/>
                <a:ea typeface="Average"/>
                <a:cs typeface="Average"/>
                <a:sym typeface="Average"/>
              </a:defRPr>
            </a:lvl5pPr>
            <a:lvl6pPr indent="0" lvl="5" marL="2286000" marR="0" rtl="0" algn="ctr">
              <a:lnSpc>
                <a:spcPct val="115000"/>
              </a:lnSpc>
              <a:spcBef>
                <a:spcPts val="0"/>
              </a:spcBef>
              <a:spcAft>
                <a:spcPts val="1600"/>
              </a:spcAft>
              <a:buClr>
                <a:schemeClr val="accent3"/>
              </a:buClr>
              <a:buFont typeface="Average"/>
              <a:buNone/>
              <a:defRPr b="0" i="0" sz="1400" u="none" cap="none" strike="noStrike">
                <a:solidFill>
                  <a:schemeClr val="accent3"/>
                </a:solidFill>
                <a:latin typeface="Average"/>
                <a:ea typeface="Average"/>
                <a:cs typeface="Average"/>
                <a:sym typeface="Average"/>
              </a:defRPr>
            </a:lvl6pPr>
            <a:lvl7pPr indent="0" lvl="6" marL="2743200" marR="0" rtl="0" algn="ctr">
              <a:lnSpc>
                <a:spcPct val="115000"/>
              </a:lnSpc>
              <a:spcBef>
                <a:spcPts val="0"/>
              </a:spcBef>
              <a:spcAft>
                <a:spcPts val="1600"/>
              </a:spcAft>
              <a:buClr>
                <a:schemeClr val="accent3"/>
              </a:buClr>
              <a:buFont typeface="Average"/>
              <a:buNone/>
              <a:defRPr b="0" i="0" sz="1400" u="none" cap="none" strike="noStrike">
                <a:solidFill>
                  <a:schemeClr val="accent3"/>
                </a:solidFill>
                <a:latin typeface="Average"/>
                <a:ea typeface="Average"/>
                <a:cs typeface="Average"/>
                <a:sym typeface="Average"/>
              </a:defRPr>
            </a:lvl7pPr>
            <a:lvl8pPr indent="0" lvl="7" marL="3200400" marR="0" rtl="0" algn="ctr">
              <a:lnSpc>
                <a:spcPct val="115000"/>
              </a:lnSpc>
              <a:spcBef>
                <a:spcPts val="0"/>
              </a:spcBef>
              <a:spcAft>
                <a:spcPts val="1600"/>
              </a:spcAft>
              <a:buClr>
                <a:schemeClr val="accent3"/>
              </a:buClr>
              <a:buFont typeface="Average"/>
              <a:buNone/>
              <a:defRPr b="0" i="0" sz="1400" u="none" cap="none" strike="noStrike">
                <a:solidFill>
                  <a:schemeClr val="accent3"/>
                </a:solidFill>
                <a:latin typeface="Average"/>
                <a:ea typeface="Average"/>
                <a:cs typeface="Average"/>
                <a:sym typeface="Average"/>
              </a:defRPr>
            </a:lvl8pPr>
            <a:lvl9pPr indent="0" lvl="8" marL="3657600" marR="0" rtl="0" algn="ctr">
              <a:lnSpc>
                <a:spcPct val="115000"/>
              </a:lnSpc>
              <a:spcBef>
                <a:spcPts val="0"/>
              </a:spcBef>
              <a:spcAft>
                <a:spcPts val="1600"/>
              </a:spcAft>
              <a:buClr>
                <a:schemeClr val="accent3"/>
              </a:buClr>
              <a:buFont typeface="Average"/>
              <a:buNone/>
              <a:defRPr b="0" i="0" sz="1400" u="none" cap="none" strike="noStrike">
                <a:solidFill>
                  <a:schemeClr val="accent3"/>
                </a:solidFill>
                <a:latin typeface="Average"/>
                <a:ea typeface="Average"/>
                <a:cs typeface="Average"/>
                <a:sym typeface="Average"/>
              </a:defRPr>
            </a:lvl9pPr>
          </a:lstStyle>
          <a:p/>
        </p:txBody>
      </p:sp>
      <p:sp>
        <p:nvSpPr>
          <p:cNvPr id="52" name="Shape 52"/>
          <p:cNvSpPr txBox="1"/>
          <p:nvPr>
            <p:ph idx="12" type="sldNum"/>
          </p:nvPr>
        </p:nvSpPr>
        <p:spPr>
          <a:xfrm>
            <a:off x="8490250" y="4681008"/>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90250" y="4681008"/>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7" name="Shape 17"/>
        <p:cNvGrpSpPr/>
        <p:nvPr/>
      </p:nvGrpSpPr>
      <p:grpSpPr>
        <a:xfrm>
          <a:off x="0" y="0"/>
          <a:ext cx="0" cy="0"/>
          <a:chOff x="0" y="0"/>
          <a:chExt cx="0" cy="0"/>
        </a:xfrm>
      </p:grpSpPr>
      <p:sp>
        <p:nvSpPr>
          <p:cNvPr id="18" name="Shape 18"/>
          <p:cNvSpPr txBox="1"/>
          <p:nvPr>
            <p:ph type="title"/>
          </p:nvPr>
        </p:nvSpPr>
        <p:spPr>
          <a:xfrm>
            <a:off x="311700" y="445025"/>
            <a:ext cx="8520599" cy="5726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Oswald"/>
              <a:buNone/>
              <a:defRPr b="0" i="0" sz="3000" u="none" cap="none" strike="noStrike">
                <a:solidFill>
                  <a:schemeClr val="dk1"/>
                </a:solidFill>
                <a:latin typeface="Oswald"/>
                <a:ea typeface="Oswald"/>
                <a:cs typeface="Oswald"/>
                <a:sym typeface="Oswald"/>
              </a:defRPr>
            </a:lvl1pPr>
            <a:lvl2pPr indent="0" lvl="1">
              <a:spcBef>
                <a:spcPts val="0"/>
              </a:spcBef>
              <a:buClr>
                <a:schemeClr val="dk1"/>
              </a:buClr>
              <a:buFont typeface="Oswald"/>
              <a:buNone/>
              <a:defRPr sz="3000">
                <a:solidFill>
                  <a:schemeClr val="dk1"/>
                </a:solidFill>
                <a:latin typeface="Oswald"/>
                <a:ea typeface="Oswald"/>
                <a:cs typeface="Oswald"/>
                <a:sym typeface="Oswald"/>
              </a:defRPr>
            </a:lvl2pPr>
            <a:lvl3pPr indent="0" lvl="2">
              <a:spcBef>
                <a:spcPts val="0"/>
              </a:spcBef>
              <a:buClr>
                <a:schemeClr val="dk1"/>
              </a:buClr>
              <a:buFont typeface="Oswald"/>
              <a:buNone/>
              <a:defRPr sz="3000">
                <a:solidFill>
                  <a:schemeClr val="dk1"/>
                </a:solidFill>
                <a:latin typeface="Oswald"/>
                <a:ea typeface="Oswald"/>
                <a:cs typeface="Oswald"/>
                <a:sym typeface="Oswald"/>
              </a:defRPr>
            </a:lvl3pPr>
            <a:lvl4pPr indent="0" lvl="3">
              <a:spcBef>
                <a:spcPts val="0"/>
              </a:spcBef>
              <a:buClr>
                <a:schemeClr val="dk1"/>
              </a:buClr>
              <a:buFont typeface="Oswald"/>
              <a:buNone/>
              <a:defRPr sz="3000">
                <a:solidFill>
                  <a:schemeClr val="dk1"/>
                </a:solidFill>
                <a:latin typeface="Oswald"/>
                <a:ea typeface="Oswald"/>
                <a:cs typeface="Oswald"/>
                <a:sym typeface="Oswald"/>
              </a:defRPr>
            </a:lvl4pPr>
            <a:lvl5pPr indent="0" lvl="4">
              <a:spcBef>
                <a:spcPts val="0"/>
              </a:spcBef>
              <a:buClr>
                <a:schemeClr val="dk1"/>
              </a:buClr>
              <a:buFont typeface="Oswald"/>
              <a:buNone/>
              <a:defRPr sz="3000">
                <a:solidFill>
                  <a:schemeClr val="dk1"/>
                </a:solidFill>
                <a:latin typeface="Oswald"/>
                <a:ea typeface="Oswald"/>
                <a:cs typeface="Oswald"/>
                <a:sym typeface="Oswald"/>
              </a:defRPr>
            </a:lvl5pPr>
            <a:lvl6pPr indent="0" lvl="5">
              <a:spcBef>
                <a:spcPts val="0"/>
              </a:spcBef>
              <a:buClr>
                <a:schemeClr val="dk1"/>
              </a:buClr>
              <a:buFont typeface="Oswald"/>
              <a:buNone/>
              <a:defRPr sz="3000">
                <a:solidFill>
                  <a:schemeClr val="dk1"/>
                </a:solidFill>
                <a:latin typeface="Oswald"/>
                <a:ea typeface="Oswald"/>
                <a:cs typeface="Oswald"/>
                <a:sym typeface="Oswald"/>
              </a:defRPr>
            </a:lvl6pPr>
            <a:lvl7pPr indent="0" lvl="6">
              <a:spcBef>
                <a:spcPts val="0"/>
              </a:spcBef>
              <a:buClr>
                <a:schemeClr val="dk1"/>
              </a:buClr>
              <a:buFont typeface="Oswald"/>
              <a:buNone/>
              <a:defRPr sz="3000">
                <a:solidFill>
                  <a:schemeClr val="dk1"/>
                </a:solidFill>
                <a:latin typeface="Oswald"/>
                <a:ea typeface="Oswald"/>
                <a:cs typeface="Oswald"/>
                <a:sym typeface="Oswald"/>
              </a:defRPr>
            </a:lvl7pPr>
            <a:lvl8pPr indent="0" lvl="7">
              <a:spcBef>
                <a:spcPts val="0"/>
              </a:spcBef>
              <a:buClr>
                <a:schemeClr val="dk1"/>
              </a:buClr>
              <a:buFont typeface="Oswald"/>
              <a:buNone/>
              <a:defRPr sz="3000">
                <a:solidFill>
                  <a:schemeClr val="dk1"/>
                </a:solidFill>
                <a:latin typeface="Oswald"/>
                <a:ea typeface="Oswald"/>
                <a:cs typeface="Oswald"/>
                <a:sym typeface="Oswald"/>
              </a:defRPr>
            </a:lvl8pPr>
            <a:lvl9pPr indent="0" lvl="8">
              <a:spcBef>
                <a:spcPts val="0"/>
              </a:spcBef>
              <a:buClr>
                <a:schemeClr val="dk1"/>
              </a:buClr>
              <a:buFont typeface="Oswald"/>
              <a:buNone/>
              <a:defRPr sz="3000">
                <a:solidFill>
                  <a:schemeClr val="dk1"/>
                </a:solidFill>
                <a:latin typeface="Oswald"/>
                <a:ea typeface="Oswald"/>
                <a:cs typeface="Oswald"/>
                <a:sym typeface="Oswald"/>
              </a:defRPr>
            </a:lvl9pPr>
          </a:lstStyle>
          <a:p/>
        </p:txBody>
      </p:sp>
      <p:sp>
        <p:nvSpPr>
          <p:cNvPr id="19" name="Shape 19"/>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1600"/>
              </a:spcAft>
              <a:buClr>
                <a:schemeClr val="accent3"/>
              </a:buClr>
              <a:buFont typeface="Average"/>
              <a:buNone/>
              <a:defRPr b="0" i="0" sz="1800" u="none" cap="none" strike="noStrike">
                <a:solidFill>
                  <a:schemeClr val="accent3"/>
                </a:solidFill>
                <a:latin typeface="Average"/>
                <a:ea typeface="Average"/>
                <a:cs typeface="Average"/>
                <a:sym typeface="Average"/>
              </a:defRPr>
            </a:lvl1pPr>
            <a:lvl2pPr indent="0" lvl="1" marL="457200" marR="0" rtl="0" algn="l">
              <a:lnSpc>
                <a:spcPct val="115000"/>
              </a:lnSpc>
              <a:spcBef>
                <a:spcPts val="0"/>
              </a:spcBef>
              <a:spcAft>
                <a:spcPts val="1600"/>
              </a:spcAft>
              <a:buClr>
                <a:schemeClr val="accent3"/>
              </a:buClr>
              <a:buFont typeface="Average"/>
              <a:buNone/>
              <a:defRPr b="0" i="0" sz="1400" u="none" cap="none" strike="noStrike">
                <a:solidFill>
                  <a:schemeClr val="accent3"/>
                </a:solidFill>
                <a:latin typeface="Average"/>
                <a:ea typeface="Average"/>
                <a:cs typeface="Average"/>
                <a:sym typeface="Average"/>
              </a:defRPr>
            </a:lvl2pPr>
            <a:lvl3pPr indent="0" lvl="2" marL="914400" marR="0" rtl="0" algn="l">
              <a:lnSpc>
                <a:spcPct val="115000"/>
              </a:lnSpc>
              <a:spcBef>
                <a:spcPts val="0"/>
              </a:spcBef>
              <a:spcAft>
                <a:spcPts val="1600"/>
              </a:spcAft>
              <a:buClr>
                <a:schemeClr val="accent3"/>
              </a:buClr>
              <a:buFont typeface="Average"/>
              <a:buNone/>
              <a:defRPr b="0" i="0" sz="1400" u="none" cap="none" strike="noStrike">
                <a:solidFill>
                  <a:schemeClr val="accent3"/>
                </a:solidFill>
                <a:latin typeface="Average"/>
                <a:ea typeface="Average"/>
                <a:cs typeface="Average"/>
                <a:sym typeface="Average"/>
              </a:defRPr>
            </a:lvl3pPr>
            <a:lvl4pPr indent="0" lvl="3" marL="1371600" marR="0" rtl="0" algn="l">
              <a:lnSpc>
                <a:spcPct val="115000"/>
              </a:lnSpc>
              <a:spcBef>
                <a:spcPts val="0"/>
              </a:spcBef>
              <a:spcAft>
                <a:spcPts val="1600"/>
              </a:spcAft>
              <a:buClr>
                <a:schemeClr val="accent3"/>
              </a:buClr>
              <a:buFont typeface="Average"/>
              <a:buNone/>
              <a:defRPr b="0" i="0" sz="1400" u="none" cap="none" strike="noStrike">
                <a:solidFill>
                  <a:schemeClr val="accent3"/>
                </a:solidFill>
                <a:latin typeface="Average"/>
                <a:ea typeface="Average"/>
                <a:cs typeface="Average"/>
                <a:sym typeface="Average"/>
              </a:defRPr>
            </a:lvl4pPr>
            <a:lvl5pPr indent="0" lvl="4" marL="1828800" marR="0" rtl="0" algn="l">
              <a:lnSpc>
                <a:spcPct val="115000"/>
              </a:lnSpc>
              <a:spcBef>
                <a:spcPts val="0"/>
              </a:spcBef>
              <a:spcAft>
                <a:spcPts val="1600"/>
              </a:spcAft>
              <a:buClr>
                <a:schemeClr val="accent3"/>
              </a:buClr>
              <a:buFont typeface="Average"/>
              <a:buNone/>
              <a:defRPr b="0" i="0" sz="1400" u="none" cap="none" strike="noStrike">
                <a:solidFill>
                  <a:schemeClr val="accent3"/>
                </a:solidFill>
                <a:latin typeface="Average"/>
                <a:ea typeface="Average"/>
                <a:cs typeface="Average"/>
                <a:sym typeface="Average"/>
              </a:defRPr>
            </a:lvl5pPr>
            <a:lvl6pPr indent="0" lvl="5" marL="2286000" marR="0" rtl="0" algn="l">
              <a:lnSpc>
                <a:spcPct val="115000"/>
              </a:lnSpc>
              <a:spcBef>
                <a:spcPts val="0"/>
              </a:spcBef>
              <a:spcAft>
                <a:spcPts val="1600"/>
              </a:spcAft>
              <a:buClr>
                <a:schemeClr val="accent3"/>
              </a:buClr>
              <a:buFont typeface="Average"/>
              <a:buNone/>
              <a:defRPr b="0" i="0" sz="1400" u="none" cap="none" strike="noStrike">
                <a:solidFill>
                  <a:schemeClr val="accent3"/>
                </a:solidFill>
                <a:latin typeface="Average"/>
                <a:ea typeface="Average"/>
                <a:cs typeface="Average"/>
                <a:sym typeface="Average"/>
              </a:defRPr>
            </a:lvl6pPr>
            <a:lvl7pPr indent="0" lvl="6" marL="2743200" marR="0" rtl="0" algn="l">
              <a:lnSpc>
                <a:spcPct val="115000"/>
              </a:lnSpc>
              <a:spcBef>
                <a:spcPts val="0"/>
              </a:spcBef>
              <a:spcAft>
                <a:spcPts val="1600"/>
              </a:spcAft>
              <a:buClr>
                <a:schemeClr val="accent3"/>
              </a:buClr>
              <a:buFont typeface="Average"/>
              <a:buNone/>
              <a:defRPr b="0" i="0" sz="1400" u="none" cap="none" strike="noStrike">
                <a:solidFill>
                  <a:schemeClr val="accent3"/>
                </a:solidFill>
                <a:latin typeface="Average"/>
                <a:ea typeface="Average"/>
                <a:cs typeface="Average"/>
                <a:sym typeface="Average"/>
              </a:defRPr>
            </a:lvl7pPr>
            <a:lvl8pPr indent="0" lvl="7" marL="3200400" marR="0" rtl="0" algn="l">
              <a:lnSpc>
                <a:spcPct val="115000"/>
              </a:lnSpc>
              <a:spcBef>
                <a:spcPts val="0"/>
              </a:spcBef>
              <a:spcAft>
                <a:spcPts val="1600"/>
              </a:spcAft>
              <a:buClr>
                <a:schemeClr val="accent3"/>
              </a:buClr>
              <a:buFont typeface="Average"/>
              <a:buNone/>
              <a:defRPr b="0" i="0" sz="1400" u="none" cap="none" strike="noStrike">
                <a:solidFill>
                  <a:schemeClr val="accent3"/>
                </a:solidFill>
                <a:latin typeface="Average"/>
                <a:ea typeface="Average"/>
                <a:cs typeface="Average"/>
                <a:sym typeface="Average"/>
              </a:defRPr>
            </a:lvl8pPr>
            <a:lvl9pPr indent="0" lvl="8" marL="3657600" marR="0" rtl="0" algn="l">
              <a:lnSpc>
                <a:spcPct val="115000"/>
              </a:lnSpc>
              <a:spcBef>
                <a:spcPts val="0"/>
              </a:spcBef>
              <a:spcAft>
                <a:spcPts val="1600"/>
              </a:spcAft>
              <a:buClr>
                <a:schemeClr val="accent3"/>
              </a:buClr>
              <a:buFont typeface="Average"/>
              <a:buNone/>
              <a:defRPr b="0" i="0" sz="1400" u="none" cap="none" strike="noStrike">
                <a:solidFill>
                  <a:schemeClr val="accent3"/>
                </a:solidFill>
                <a:latin typeface="Average"/>
                <a:ea typeface="Average"/>
                <a:cs typeface="Average"/>
                <a:sym typeface="Average"/>
              </a:defRPr>
            </a:lvl9pPr>
          </a:lstStyle>
          <a:p/>
        </p:txBody>
      </p:sp>
      <p:sp>
        <p:nvSpPr>
          <p:cNvPr id="20" name="Shape 20"/>
          <p:cNvSpPr txBox="1"/>
          <p:nvPr>
            <p:ph idx="12" type="sldNum"/>
          </p:nvPr>
        </p:nvSpPr>
        <p:spPr>
          <a:xfrm>
            <a:off x="8490250" y="4681008"/>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1" name="Shape 21"/>
        <p:cNvGrpSpPr/>
        <p:nvPr/>
      </p:nvGrpSpPr>
      <p:grpSpPr>
        <a:xfrm>
          <a:off x="0" y="0"/>
          <a:ext cx="0" cy="0"/>
          <a:chOff x="0" y="0"/>
          <a:chExt cx="0" cy="0"/>
        </a:xfrm>
      </p:grpSpPr>
      <p:sp>
        <p:nvSpPr>
          <p:cNvPr id="22" name="Shape 22"/>
          <p:cNvSpPr txBox="1"/>
          <p:nvPr>
            <p:ph type="title"/>
          </p:nvPr>
        </p:nvSpPr>
        <p:spPr>
          <a:xfrm>
            <a:off x="671250" y="2141250"/>
            <a:ext cx="7852199" cy="861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Oswald"/>
              <a:buNone/>
              <a:defRPr b="0" i="0" sz="3600" u="none" cap="none" strike="noStrike">
                <a:solidFill>
                  <a:schemeClr val="dk1"/>
                </a:solidFill>
                <a:latin typeface="Oswald"/>
                <a:ea typeface="Oswald"/>
                <a:cs typeface="Oswald"/>
                <a:sym typeface="Oswald"/>
              </a:defRPr>
            </a:lvl1pPr>
            <a:lvl2pPr indent="0" lvl="1" algn="ctr">
              <a:spcBef>
                <a:spcPts val="0"/>
              </a:spcBef>
              <a:buClr>
                <a:schemeClr val="dk1"/>
              </a:buClr>
              <a:buFont typeface="Oswald"/>
              <a:buNone/>
              <a:defRPr sz="3600">
                <a:solidFill>
                  <a:schemeClr val="dk1"/>
                </a:solidFill>
                <a:latin typeface="Oswald"/>
                <a:ea typeface="Oswald"/>
                <a:cs typeface="Oswald"/>
                <a:sym typeface="Oswald"/>
              </a:defRPr>
            </a:lvl2pPr>
            <a:lvl3pPr indent="0" lvl="2" algn="ctr">
              <a:spcBef>
                <a:spcPts val="0"/>
              </a:spcBef>
              <a:buClr>
                <a:schemeClr val="dk1"/>
              </a:buClr>
              <a:buFont typeface="Oswald"/>
              <a:buNone/>
              <a:defRPr sz="3600">
                <a:solidFill>
                  <a:schemeClr val="dk1"/>
                </a:solidFill>
                <a:latin typeface="Oswald"/>
                <a:ea typeface="Oswald"/>
                <a:cs typeface="Oswald"/>
                <a:sym typeface="Oswald"/>
              </a:defRPr>
            </a:lvl3pPr>
            <a:lvl4pPr indent="0" lvl="3" algn="ctr">
              <a:spcBef>
                <a:spcPts val="0"/>
              </a:spcBef>
              <a:buClr>
                <a:schemeClr val="dk1"/>
              </a:buClr>
              <a:buFont typeface="Oswald"/>
              <a:buNone/>
              <a:defRPr sz="3600">
                <a:solidFill>
                  <a:schemeClr val="dk1"/>
                </a:solidFill>
                <a:latin typeface="Oswald"/>
                <a:ea typeface="Oswald"/>
                <a:cs typeface="Oswald"/>
                <a:sym typeface="Oswald"/>
              </a:defRPr>
            </a:lvl4pPr>
            <a:lvl5pPr indent="0" lvl="4" algn="ctr">
              <a:spcBef>
                <a:spcPts val="0"/>
              </a:spcBef>
              <a:buClr>
                <a:schemeClr val="dk1"/>
              </a:buClr>
              <a:buFont typeface="Oswald"/>
              <a:buNone/>
              <a:defRPr sz="3600">
                <a:solidFill>
                  <a:schemeClr val="dk1"/>
                </a:solidFill>
                <a:latin typeface="Oswald"/>
                <a:ea typeface="Oswald"/>
                <a:cs typeface="Oswald"/>
                <a:sym typeface="Oswald"/>
              </a:defRPr>
            </a:lvl5pPr>
            <a:lvl6pPr indent="0" lvl="5" algn="ctr">
              <a:spcBef>
                <a:spcPts val="0"/>
              </a:spcBef>
              <a:buClr>
                <a:schemeClr val="dk1"/>
              </a:buClr>
              <a:buFont typeface="Oswald"/>
              <a:buNone/>
              <a:defRPr sz="3600">
                <a:solidFill>
                  <a:schemeClr val="dk1"/>
                </a:solidFill>
                <a:latin typeface="Oswald"/>
                <a:ea typeface="Oswald"/>
                <a:cs typeface="Oswald"/>
                <a:sym typeface="Oswald"/>
              </a:defRPr>
            </a:lvl6pPr>
            <a:lvl7pPr indent="0" lvl="6" algn="ctr">
              <a:spcBef>
                <a:spcPts val="0"/>
              </a:spcBef>
              <a:buClr>
                <a:schemeClr val="dk1"/>
              </a:buClr>
              <a:buFont typeface="Oswald"/>
              <a:buNone/>
              <a:defRPr sz="3600">
                <a:solidFill>
                  <a:schemeClr val="dk1"/>
                </a:solidFill>
                <a:latin typeface="Oswald"/>
                <a:ea typeface="Oswald"/>
                <a:cs typeface="Oswald"/>
                <a:sym typeface="Oswald"/>
              </a:defRPr>
            </a:lvl7pPr>
            <a:lvl8pPr indent="0" lvl="7" algn="ctr">
              <a:spcBef>
                <a:spcPts val="0"/>
              </a:spcBef>
              <a:buClr>
                <a:schemeClr val="dk1"/>
              </a:buClr>
              <a:buFont typeface="Oswald"/>
              <a:buNone/>
              <a:defRPr sz="3600">
                <a:solidFill>
                  <a:schemeClr val="dk1"/>
                </a:solidFill>
                <a:latin typeface="Oswald"/>
                <a:ea typeface="Oswald"/>
                <a:cs typeface="Oswald"/>
                <a:sym typeface="Oswald"/>
              </a:defRPr>
            </a:lvl8pPr>
            <a:lvl9pPr indent="0" lvl="8" algn="ctr">
              <a:spcBef>
                <a:spcPts val="0"/>
              </a:spcBef>
              <a:buClr>
                <a:schemeClr val="dk1"/>
              </a:buClr>
              <a:buFont typeface="Oswald"/>
              <a:buNone/>
              <a:defRPr sz="3600">
                <a:solidFill>
                  <a:schemeClr val="dk1"/>
                </a:solidFill>
                <a:latin typeface="Oswald"/>
                <a:ea typeface="Oswald"/>
                <a:cs typeface="Oswald"/>
                <a:sym typeface="Oswald"/>
              </a:defRPr>
            </a:lvl9pPr>
          </a:lstStyle>
          <a:p/>
        </p:txBody>
      </p:sp>
      <p:sp>
        <p:nvSpPr>
          <p:cNvPr id="23" name="Shape 23"/>
          <p:cNvSpPr txBox="1"/>
          <p:nvPr>
            <p:ph idx="12" type="sldNum"/>
          </p:nvPr>
        </p:nvSpPr>
        <p:spPr>
          <a:xfrm>
            <a:off x="8490250" y="4681008"/>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599" cy="5726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Oswald"/>
              <a:buNone/>
              <a:defRPr b="0" i="0" sz="3000" u="none" cap="none" strike="noStrike">
                <a:solidFill>
                  <a:schemeClr val="dk1"/>
                </a:solidFill>
                <a:latin typeface="Oswald"/>
                <a:ea typeface="Oswald"/>
                <a:cs typeface="Oswald"/>
                <a:sym typeface="Oswald"/>
              </a:defRPr>
            </a:lvl1pPr>
            <a:lvl2pPr indent="0" lvl="1">
              <a:spcBef>
                <a:spcPts val="0"/>
              </a:spcBef>
              <a:buClr>
                <a:schemeClr val="dk1"/>
              </a:buClr>
              <a:buFont typeface="Oswald"/>
              <a:buNone/>
              <a:defRPr sz="3000">
                <a:solidFill>
                  <a:schemeClr val="dk1"/>
                </a:solidFill>
                <a:latin typeface="Oswald"/>
                <a:ea typeface="Oswald"/>
                <a:cs typeface="Oswald"/>
                <a:sym typeface="Oswald"/>
              </a:defRPr>
            </a:lvl2pPr>
            <a:lvl3pPr indent="0" lvl="2">
              <a:spcBef>
                <a:spcPts val="0"/>
              </a:spcBef>
              <a:buClr>
                <a:schemeClr val="dk1"/>
              </a:buClr>
              <a:buFont typeface="Oswald"/>
              <a:buNone/>
              <a:defRPr sz="3000">
                <a:solidFill>
                  <a:schemeClr val="dk1"/>
                </a:solidFill>
                <a:latin typeface="Oswald"/>
                <a:ea typeface="Oswald"/>
                <a:cs typeface="Oswald"/>
                <a:sym typeface="Oswald"/>
              </a:defRPr>
            </a:lvl3pPr>
            <a:lvl4pPr indent="0" lvl="3">
              <a:spcBef>
                <a:spcPts val="0"/>
              </a:spcBef>
              <a:buClr>
                <a:schemeClr val="dk1"/>
              </a:buClr>
              <a:buFont typeface="Oswald"/>
              <a:buNone/>
              <a:defRPr sz="3000">
                <a:solidFill>
                  <a:schemeClr val="dk1"/>
                </a:solidFill>
                <a:latin typeface="Oswald"/>
                <a:ea typeface="Oswald"/>
                <a:cs typeface="Oswald"/>
                <a:sym typeface="Oswald"/>
              </a:defRPr>
            </a:lvl4pPr>
            <a:lvl5pPr indent="0" lvl="4">
              <a:spcBef>
                <a:spcPts val="0"/>
              </a:spcBef>
              <a:buClr>
                <a:schemeClr val="dk1"/>
              </a:buClr>
              <a:buFont typeface="Oswald"/>
              <a:buNone/>
              <a:defRPr sz="3000">
                <a:solidFill>
                  <a:schemeClr val="dk1"/>
                </a:solidFill>
                <a:latin typeface="Oswald"/>
                <a:ea typeface="Oswald"/>
                <a:cs typeface="Oswald"/>
                <a:sym typeface="Oswald"/>
              </a:defRPr>
            </a:lvl5pPr>
            <a:lvl6pPr indent="0" lvl="5">
              <a:spcBef>
                <a:spcPts val="0"/>
              </a:spcBef>
              <a:buClr>
                <a:schemeClr val="dk1"/>
              </a:buClr>
              <a:buFont typeface="Oswald"/>
              <a:buNone/>
              <a:defRPr sz="3000">
                <a:solidFill>
                  <a:schemeClr val="dk1"/>
                </a:solidFill>
                <a:latin typeface="Oswald"/>
                <a:ea typeface="Oswald"/>
                <a:cs typeface="Oswald"/>
                <a:sym typeface="Oswald"/>
              </a:defRPr>
            </a:lvl6pPr>
            <a:lvl7pPr indent="0" lvl="6">
              <a:spcBef>
                <a:spcPts val="0"/>
              </a:spcBef>
              <a:buClr>
                <a:schemeClr val="dk1"/>
              </a:buClr>
              <a:buFont typeface="Oswald"/>
              <a:buNone/>
              <a:defRPr sz="3000">
                <a:solidFill>
                  <a:schemeClr val="dk1"/>
                </a:solidFill>
                <a:latin typeface="Oswald"/>
                <a:ea typeface="Oswald"/>
                <a:cs typeface="Oswald"/>
                <a:sym typeface="Oswald"/>
              </a:defRPr>
            </a:lvl7pPr>
            <a:lvl8pPr indent="0" lvl="7">
              <a:spcBef>
                <a:spcPts val="0"/>
              </a:spcBef>
              <a:buClr>
                <a:schemeClr val="dk1"/>
              </a:buClr>
              <a:buFont typeface="Oswald"/>
              <a:buNone/>
              <a:defRPr sz="3000">
                <a:solidFill>
                  <a:schemeClr val="dk1"/>
                </a:solidFill>
                <a:latin typeface="Oswald"/>
                <a:ea typeface="Oswald"/>
                <a:cs typeface="Oswald"/>
                <a:sym typeface="Oswald"/>
              </a:defRPr>
            </a:lvl8pPr>
            <a:lvl9pPr indent="0" lvl="8">
              <a:spcBef>
                <a:spcPts val="0"/>
              </a:spcBef>
              <a:buClr>
                <a:schemeClr val="dk1"/>
              </a:buClr>
              <a:buFont typeface="Oswald"/>
              <a:buNone/>
              <a:defRPr sz="3000">
                <a:solidFill>
                  <a:schemeClr val="dk1"/>
                </a:solidFill>
                <a:latin typeface="Oswald"/>
                <a:ea typeface="Oswald"/>
                <a:cs typeface="Oswald"/>
                <a:sym typeface="Oswald"/>
              </a:defRPr>
            </a:lvl9pPr>
          </a:lstStyle>
          <a:p/>
        </p:txBody>
      </p:sp>
      <p:sp>
        <p:nvSpPr>
          <p:cNvPr id="26" name="Shape 26"/>
          <p:cNvSpPr txBox="1"/>
          <p:nvPr>
            <p:ph idx="1" type="body"/>
          </p:nvPr>
        </p:nvSpPr>
        <p:spPr>
          <a:xfrm>
            <a:off x="311700" y="1152475"/>
            <a:ext cx="3999899" cy="3416400"/>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1600"/>
              </a:spcAft>
              <a:buClr>
                <a:schemeClr val="accent3"/>
              </a:buClr>
              <a:buFont typeface="Average"/>
              <a:buNone/>
              <a:defRPr b="0" i="0" sz="1400" u="none" cap="none" strike="noStrike">
                <a:solidFill>
                  <a:schemeClr val="accent3"/>
                </a:solidFill>
                <a:latin typeface="Average"/>
                <a:ea typeface="Average"/>
                <a:cs typeface="Average"/>
                <a:sym typeface="Average"/>
              </a:defRPr>
            </a:lvl1pPr>
            <a:lvl2pPr indent="0" lvl="1" marL="457200" marR="0" rtl="0" algn="l">
              <a:lnSpc>
                <a:spcPct val="115000"/>
              </a:lnSpc>
              <a:spcBef>
                <a:spcPts val="0"/>
              </a:spcBef>
              <a:spcAft>
                <a:spcPts val="1600"/>
              </a:spcAft>
              <a:buClr>
                <a:schemeClr val="accent3"/>
              </a:buClr>
              <a:buFont typeface="Average"/>
              <a:buNone/>
              <a:defRPr b="0" i="0" sz="1200" u="none" cap="none" strike="noStrike">
                <a:solidFill>
                  <a:schemeClr val="accent3"/>
                </a:solidFill>
                <a:latin typeface="Average"/>
                <a:ea typeface="Average"/>
                <a:cs typeface="Average"/>
                <a:sym typeface="Average"/>
              </a:defRPr>
            </a:lvl2pPr>
            <a:lvl3pPr indent="0" lvl="2" marL="914400" marR="0" rtl="0" algn="l">
              <a:lnSpc>
                <a:spcPct val="115000"/>
              </a:lnSpc>
              <a:spcBef>
                <a:spcPts val="0"/>
              </a:spcBef>
              <a:spcAft>
                <a:spcPts val="1600"/>
              </a:spcAft>
              <a:buClr>
                <a:schemeClr val="accent3"/>
              </a:buClr>
              <a:buFont typeface="Average"/>
              <a:buNone/>
              <a:defRPr b="0" i="0" sz="1200" u="none" cap="none" strike="noStrike">
                <a:solidFill>
                  <a:schemeClr val="accent3"/>
                </a:solidFill>
                <a:latin typeface="Average"/>
                <a:ea typeface="Average"/>
                <a:cs typeface="Average"/>
                <a:sym typeface="Average"/>
              </a:defRPr>
            </a:lvl3pPr>
            <a:lvl4pPr indent="0" lvl="3" marL="1371600" marR="0" rtl="0" algn="l">
              <a:lnSpc>
                <a:spcPct val="115000"/>
              </a:lnSpc>
              <a:spcBef>
                <a:spcPts val="0"/>
              </a:spcBef>
              <a:spcAft>
                <a:spcPts val="1600"/>
              </a:spcAft>
              <a:buClr>
                <a:schemeClr val="accent3"/>
              </a:buClr>
              <a:buFont typeface="Average"/>
              <a:buNone/>
              <a:defRPr b="0" i="0" sz="1200" u="none" cap="none" strike="noStrike">
                <a:solidFill>
                  <a:schemeClr val="accent3"/>
                </a:solidFill>
                <a:latin typeface="Average"/>
                <a:ea typeface="Average"/>
                <a:cs typeface="Average"/>
                <a:sym typeface="Average"/>
              </a:defRPr>
            </a:lvl4pPr>
            <a:lvl5pPr indent="0" lvl="4" marL="1828800" marR="0" rtl="0" algn="l">
              <a:lnSpc>
                <a:spcPct val="115000"/>
              </a:lnSpc>
              <a:spcBef>
                <a:spcPts val="0"/>
              </a:spcBef>
              <a:spcAft>
                <a:spcPts val="1600"/>
              </a:spcAft>
              <a:buClr>
                <a:schemeClr val="accent3"/>
              </a:buClr>
              <a:buFont typeface="Average"/>
              <a:buNone/>
              <a:defRPr b="0" i="0" sz="1200" u="none" cap="none" strike="noStrike">
                <a:solidFill>
                  <a:schemeClr val="accent3"/>
                </a:solidFill>
                <a:latin typeface="Average"/>
                <a:ea typeface="Average"/>
                <a:cs typeface="Average"/>
                <a:sym typeface="Average"/>
              </a:defRPr>
            </a:lvl5pPr>
            <a:lvl6pPr indent="0" lvl="5" marL="2286000" marR="0" rtl="0" algn="l">
              <a:lnSpc>
                <a:spcPct val="115000"/>
              </a:lnSpc>
              <a:spcBef>
                <a:spcPts val="0"/>
              </a:spcBef>
              <a:spcAft>
                <a:spcPts val="1600"/>
              </a:spcAft>
              <a:buClr>
                <a:schemeClr val="accent3"/>
              </a:buClr>
              <a:buFont typeface="Average"/>
              <a:buNone/>
              <a:defRPr b="0" i="0" sz="1200" u="none" cap="none" strike="noStrike">
                <a:solidFill>
                  <a:schemeClr val="accent3"/>
                </a:solidFill>
                <a:latin typeface="Average"/>
                <a:ea typeface="Average"/>
                <a:cs typeface="Average"/>
                <a:sym typeface="Average"/>
              </a:defRPr>
            </a:lvl6pPr>
            <a:lvl7pPr indent="0" lvl="6" marL="2743200" marR="0" rtl="0" algn="l">
              <a:lnSpc>
                <a:spcPct val="115000"/>
              </a:lnSpc>
              <a:spcBef>
                <a:spcPts val="0"/>
              </a:spcBef>
              <a:spcAft>
                <a:spcPts val="1600"/>
              </a:spcAft>
              <a:buClr>
                <a:schemeClr val="accent3"/>
              </a:buClr>
              <a:buFont typeface="Average"/>
              <a:buNone/>
              <a:defRPr b="0" i="0" sz="1200" u="none" cap="none" strike="noStrike">
                <a:solidFill>
                  <a:schemeClr val="accent3"/>
                </a:solidFill>
                <a:latin typeface="Average"/>
                <a:ea typeface="Average"/>
                <a:cs typeface="Average"/>
                <a:sym typeface="Average"/>
              </a:defRPr>
            </a:lvl7pPr>
            <a:lvl8pPr indent="0" lvl="7" marL="3200400" marR="0" rtl="0" algn="l">
              <a:lnSpc>
                <a:spcPct val="115000"/>
              </a:lnSpc>
              <a:spcBef>
                <a:spcPts val="0"/>
              </a:spcBef>
              <a:spcAft>
                <a:spcPts val="1600"/>
              </a:spcAft>
              <a:buClr>
                <a:schemeClr val="accent3"/>
              </a:buClr>
              <a:buFont typeface="Average"/>
              <a:buNone/>
              <a:defRPr b="0" i="0" sz="1200" u="none" cap="none" strike="noStrike">
                <a:solidFill>
                  <a:schemeClr val="accent3"/>
                </a:solidFill>
                <a:latin typeface="Average"/>
                <a:ea typeface="Average"/>
                <a:cs typeface="Average"/>
                <a:sym typeface="Average"/>
              </a:defRPr>
            </a:lvl8pPr>
            <a:lvl9pPr indent="0" lvl="8" marL="3657600" marR="0" rtl="0" algn="l">
              <a:lnSpc>
                <a:spcPct val="115000"/>
              </a:lnSpc>
              <a:spcBef>
                <a:spcPts val="0"/>
              </a:spcBef>
              <a:spcAft>
                <a:spcPts val="1600"/>
              </a:spcAft>
              <a:buClr>
                <a:schemeClr val="accent3"/>
              </a:buClr>
              <a:buFont typeface="Average"/>
              <a:buNone/>
              <a:defRPr b="0" i="0" sz="1200" u="none" cap="none" strike="noStrike">
                <a:solidFill>
                  <a:schemeClr val="accent3"/>
                </a:solidFill>
                <a:latin typeface="Average"/>
                <a:ea typeface="Average"/>
                <a:cs typeface="Average"/>
                <a:sym typeface="Average"/>
              </a:defRPr>
            </a:lvl9pPr>
          </a:lstStyle>
          <a:p/>
        </p:txBody>
      </p:sp>
      <p:sp>
        <p:nvSpPr>
          <p:cNvPr id="27" name="Shape 27"/>
          <p:cNvSpPr txBox="1"/>
          <p:nvPr>
            <p:ph idx="2" type="body"/>
          </p:nvPr>
        </p:nvSpPr>
        <p:spPr>
          <a:xfrm>
            <a:off x="4832400" y="1152475"/>
            <a:ext cx="3999899" cy="3416400"/>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1600"/>
              </a:spcAft>
              <a:buClr>
                <a:schemeClr val="accent3"/>
              </a:buClr>
              <a:buFont typeface="Average"/>
              <a:buNone/>
              <a:defRPr b="0" i="0" sz="1400" u="none" cap="none" strike="noStrike">
                <a:solidFill>
                  <a:schemeClr val="accent3"/>
                </a:solidFill>
                <a:latin typeface="Average"/>
                <a:ea typeface="Average"/>
                <a:cs typeface="Average"/>
                <a:sym typeface="Average"/>
              </a:defRPr>
            </a:lvl1pPr>
            <a:lvl2pPr indent="0" lvl="1" marL="457200" marR="0" rtl="0" algn="l">
              <a:lnSpc>
                <a:spcPct val="115000"/>
              </a:lnSpc>
              <a:spcBef>
                <a:spcPts val="0"/>
              </a:spcBef>
              <a:spcAft>
                <a:spcPts val="1600"/>
              </a:spcAft>
              <a:buClr>
                <a:schemeClr val="accent3"/>
              </a:buClr>
              <a:buFont typeface="Average"/>
              <a:buNone/>
              <a:defRPr b="0" i="0" sz="1200" u="none" cap="none" strike="noStrike">
                <a:solidFill>
                  <a:schemeClr val="accent3"/>
                </a:solidFill>
                <a:latin typeface="Average"/>
                <a:ea typeface="Average"/>
                <a:cs typeface="Average"/>
                <a:sym typeface="Average"/>
              </a:defRPr>
            </a:lvl2pPr>
            <a:lvl3pPr indent="0" lvl="2" marL="914400" marR="0" rtl="0" algn="l">
              <a:lnSpc>
                <a:spcPct val="115000"/>
              </a:lnSpc>
              <a:spcBef>
                <a:spcPts val="0"/>
              </a:spcBef>
              <a:spcAft>
                <a:spcPts val="1600"/>
              </a:spcAft>
              <a:buClr>
                <a:schemeClr val="accent3"/>
              </a:buClr>
              <a:buFont typeface="Average"/>
              <a:buNone/>
              <a:defRPr b="0" i="0" sz="1200" u="none" cap="none" strike="noStrike">
                <a:solidFill>
                  <a:schemeClr val="accent3"/>
                </a:solidFill>
                <a:latin typeface="Average"/>
                <a:ea typeface="Average"/>
                <a:cs typeface="Average"/>
                <a:sym typeface="Average"/>
              </a:defRPr>
            </a:lvl3pPr>
            <a:lvl4pPr indent="0" lvl="3" marL="1371600" marR="0" rtl="0" algn="l">
              <a:lnSpc>
                <a:spcPct val="115000"/>
              </a:lnSpc>
              <a:spcBef>
                <a:spcPts val="0"/>
              </a:spcBef>
              <a:spcAft>
                <a:spcPts val="1600"/>
              </a:spcAft>
              <a:buClr>
                <a:schemeClr val="accent3"/>
              </a:buClr>
              <a:buFont typeface="Average"/>
              <a:buNone/>
              <a:defRPr b="0" i="0" sz="1200" u="none" cap="none" strike="noStrike">
                <a:solidFill>
                  <a:schemeClr val="accent3"/>
                </a:solidFill>
                <a:latin typeface="Average"/>
                <a:ea typeface="Average"/>
                <a:cs typeface="Average"/>
                <a:sym typeface="Average"/>
              </a:defRPr>
            </a:lvl4pPr>
            <a:lvl5pPr indent="0" lvl="4" marL="1828800" marR="0" rtl="0" algn="l">
              <a:lnSpc>
                <a:spcPct val="115000"/>
              </a:lnSpc>
              <a:spcBef>
                <a:spcPts val="0"/>
              </a:spcBef>
              <a:spcAft>
                <a:spcPts val="1600"/>
              </a:spcAft>
              <a:buClr>
                <a:schemeClr val="accent3"/>
              </a:buClr>
              <a:buFont typeface="Average"/>
              <a:buNone/>
              <a:defRPr b="0" i="0" sz="1200" u="none" cap="none" strike="noStrike">
                <a:solidFill>
                  <a:schemeClr val="accent3"/>
                </a:solidFill>
                <a:latin typeface="Average"/>
                <a:ea typeface="Average"/>
                <a:cs typeface="Average"/>
                <a:sym typeface="Average"/>
              </a:defRPr>
            </a:lvl5pPr>
            <a:lvl6pPr indent="0" lvl="5" marL="2286000" marR="0" rtl="0" algn="l">
              <a:lnSpc>
                <a:spcPct val="115000"/>
              </a:lnSpc>
              <a:spcBef>
                <a:spcPts val="0"/>
              </a:spcBef>
              <a:spcAft>
                <a:spcPts val="1600"/>
              </a:spcAft>
              <a:buClr>
                <a:schemeClr val="accent3"/>
              </a:buClr>
              <a:buFont typeface="Average"/>
              <a:buNone/>
              <a:defRPr b="0" i="0" sz="1200" u="none" cap="none" strike="noStrike">
                <a:solidFill>
                  <a:schemeClr val="accent3"/>
                </a:solidFill>
                <a:latin typeface="Average"/>
                <a:ea typeface="Average"/>
                <a:cs typeface="Average"/>
                <a:sym typeface="Average"/>
              </a:defRPr>
            </a:lvl6pPr>
            <a:lvl7pPr indent="0" lvl="6" marL="2743200" marR="0" rtl="0" algn="l">
              <a:lnSpc>
                <a:spcPct val="115000"/>
              </a:lnSpc>
              <a:spcBef>
                <a:spcPts val="0"/>
              </a:spcBef>
              <a:spcAft>
                <a:spcPts val="1600"/>
              </a:spcAft>
              <a:buClr>
                <a:schemeClr val="accent3"/>
              </a:buClr>
              <a:buFont typeface="Average"/>
              <a:buNone/>
              <a:defRPr b="0" i="0" sz="1200" u="none" cap="none" strike="noStrike">
                <a:solidFill>
                  <a:schemeClr val="accent3"/>
                </a:solidFill>
                <a:latin typeface="Average"/>
                <a:ea typeface="Average"/>
                <a:cs typeface="Average"/>
                <a:sym typeface="Average"/>
              </a:defRPr>
            </a:lvl7pPr>
            <a:lvl8pPr indent="0" lvl="7" marL="3200400" marR="0" rtl="0" algn="l">
              <a:lnSpc>
                <a:spcPct val="115000"/>
              </a:lnSpc>
              <a:spcBef>
                <a:spcPts val="0"/>
              </a:spcBef>
              <a:spcAft>
                <a:spcPts val="1600"/>
              </a:spcAft>
              <a:buClr>
                <a:schemeClr val="accent3"/>
              </a:buClr>
              <a:buFont typeface="Average"/>
              <a:buNone/>
              <a:defRPr b="0" i="0" sz="1200" u="none" cap="none" strike="noStrike">
                <a:solidFill>
                  <a:schemeClr val="accent3"/>
                </a:solidFill>
                <a:latin typeface="Average"/>
                <a:ea typeface="Average"/>
                <a:cs typeface="Average"/>
                <a:sym typeface="Average"/>
              </a:defRPr>
            </a:lvl8pPr>
            <a:lvl9pPr indent="0" lvl="8" marL="3657600" marR="0" rtl="0" algn="l">
              <a:lnSpc>
                <a:spcPct val="115000"/>
              </a:lnSpc>
              <a:spcBef>
                <a:spcPts val="0"/>
              </a:spcBef>
              <a:spcAft>
                <a:spcPts val="1600"/>
              </a:spcAft>
              <a:buClr>
                <a:schemeClr val="accent3"/>
              </a:buClr>
              <a:buFont typeface="Average"/>
              <a:buNone/>
              <a:defRPr b="0" i="0" sz="1200" u="none" cap="none" strike="noStrike">
                <a:solidFill>
                  <a:schemeClr val="accent3"/>
                </a:solidFill>
                <a:latin typeface="Average"/>
                <a:ea typeface="Average"/>
                <a:cs typeface="Average"/>
                <a:sym typeface="Average"/>
              </a:defRPr>
            </a:lvl9pPr>
          </a:lstStyle>
          <a:p/>
        </p:txBody>
      </p:sp>
      <p:sp>
        <p:nvSpPr>
          <p:cNvPr id="28" name="Shape 28"/>
          <p:cNvSpPr txBox="1"/>
          <p:nvPr>
            <p:ph idx="12" type="sldNum"/>
          </p:nvPr>
        </p:nvSpPr>
        <p:spPr>
          <a:xfrm>
            <a:off x="8490250" y="4681008"/>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311700" y="445025"/>
            <a:ext cx="8520599" cy="5726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Oswald"/>
              <a:buNone/>
              <a:defRPr b="0" i="0" sz="3000" u="none" cap="none" strike="noStrike">
                <a:solidFill>
                  <a:schemeClr val="dk1"/>
                </a:solidFill>
                <a:latin typeface="Oswald"/>
                <a:ea typeface="Oswald"/>
                <a:cs typeface="Oswald"/>
                <a:sym typeface="Oswald"/>
              </a:defRPr>
            </a:lvl1pPr>
            <a:lvl2pPr indent="0" lvl="1">
              <a:spcBef>
                <a:spcPts val="0"/>
              </a:spcBef>
              <a:buClr>
                <a:schemeClr val="dk1"/>
              </a:buClr>
              <a:buFont typeface="Oswald"/>
              <a:buNone/>
              <a:defRPr sz="3000">
                <a:solidFill>
                  <a:schemeClr val="dk1"/>
                </a:solidFill>
                <a:latin typeface="Oswald"/>
                <a:ea typeface="Oswald"/>
                <a:cs typeface="Oswald"/>
                <a:sym typeface="Oswald"/>
              </a:defRPr>
            </a:lvl2pPr>
            <a:lvl3pPr indent="0" lvl="2">
              <a:spcBef>
                <a:spcPts val="0"/>
              </a:spcBef>
              <a:buClr>
                <a:schemeClr val="dk1"/>
              </a:buClr>
              <a:buFont typeface="Oswald"/>
              <a:buNone/>
              <a:defRPr sz="3000">
                <a:solidFill>
                  <a:schemeClr val="dk1"/>
                </a:solidFill>
                <a:latin typeface="Oswald"/>
                <a:ea typeface="Oswald"/>
                <a:cs typeface="Oswald"/>
                <a:sym typeface="Oswald"/>
              </a:defRPr>
            </a:lvl3pPr>
            <a:lvl4pPr indent="0" lvl="3">
              <a:spcBef>
                <a:spcPts val="0"/>
              </a:spcBef>
              <a:buClr>
                <a:schemeClr val="dk1"/>
              </a:buClr>
              <a:buFont typeface="Oswald"/>
              <a:buNone/>
              <a:defRPr sz="3000">
                <a:solidFill>
                  <a:schemeClr val="dk1"/>
                </a:solidFill>
                <a:latin typeface="Oswald"/>
                <a:ea typeface="Oswald"/>
                <a:cs typeface="Oswald"/>
                <a:sym typeface="Oswald"/>
              </a:defRPr>
            </a:lvl4pPr>
            <a:lvl5pPr indent="0" lvl="4">
              <a:spcBef>
                <a:spcPts val="0"/>
              </a:spcBef>
              <a:buClr>
                <a:schemeClr val="dk1"/>
              </a:buClr>
              <a:buFont typeface="Oswald"/>
              <a:buNone/>
              <a:defRPr sz="3000">
                <a:solidFill>
                  <a:schemeClr val="dk1"/>
                </a:solidFill>
                <a:latin typeface="Oswald"/>
                <a:ea typeface="Oswald"/>
                <a:cs typeface="Oswald"/>
                <a:sym typeface="Oswald"/>
              </a:defRPr>
            </a:lvl5pPr>
            <a:lvl6pPr indent="0" lvl="5">
              <a:spcBef>
                <a:spcPts val="0"/>
              </a:spcBef>
              <a:buClr>
                <a:schemeClr val="dk1"/>
              </a:buClr>
              <a:buFont typeface="Oswald"/>
              <a:buNone/>
              <a:defRPr sz="3000">
                <a:solidFill>
                  <a:schemeClr val="dk1"/>
                </a:solidFill>
                <a:latin typeface="Oswald"/>
                <a:ea typeface="Oswald"/>
                <a:cs typeface="Oswald"/>
                <a:sym typeface="Oswald"/>
              </a:defRPr>
            </a:lvl6pPr>
            <a:lvl7pPr indent="0" lvl="6">
              <a:spcBef>
                <a:spcPts val="0"/>
              </a:spcBef>
              <a:buClr>
                <a:schemeClr val="dk1"/>
              </a:buClr>
              <a:buFont typeface="Oswald"/>
              <a:buNone/>
              <a:defRPr sz="3000">
                <a:solidFill>
                  <a:schemeClr val="dk1"/>
                </a:solidFill>
                <a:latin typeface="Oswald"/>
                <a:ea typeface="Oswald"/>
                <a:cs typeface="Oswald"/>
                <a:sym typeface="Oswald"/>
              </a:defRPr>
            </a:lvl7pPr>
            <a:lvl8pPr indent="0" lvl="7">
              <a:spcBef>
                <a:spcPts val="0"/>
              </a:spcBef>
              <a:buClr>
                <a:schemeClr val="dk1"/>
              </a:buClr>
              <a:buFont typeface="Oswald"/>
              <a:buNone/>
              <a:defRPr sz="3000">
                <a:solidFill>
                  <a:schemeClr val="dk1"/>
                </a:solidFill>
                <a:latin typeface="Oswald"/>
                <a:ea typeface="Oswald"/>
                <a:cs typeface="Oswald"/>
                <a:sym typeface="Oswald"/>
              </a:defRPr>
            </a:lvl8pPr>
            <a:lvl9pPr indent="0" lvl="8">
              <a:spcBef>
                <a:spcPts val="0"/>
              </a:spcBef>
              <a:buClr>
                <a:schemeClr val="dk1"/>
              </a:buClr>
              <a:buFont typeface="Oswald"/>
              <a:buNone/>
              <a:defRPr sz="3000">
                <a:solidFill>
                  <a:schemeClr val="dk1"/>
                </a:solidFill>
                <a:latin typeface="Oswald"/>
                <a:ea typeface="Oswald"/>
                <a:cs typeface="Oswald"/>
                <a:sym typeface="Oswald"/>
              </a:defRPr>
            </a:lvl9pPr>
          </a:lstStyle>
          <a:p/>
        </p:txBody>
      </p:sp>
      <p:sp>
        <p:nvSpPr>
          <p:cNvPr id="31" name="Shape 31"/>
          <p:cNvSpPr txBox="1"/>
          <p:nvPr>
            <p:ph idx="12" type="sldNum"/>
          </p:nvPr>
        </p:nvSpPr>
        <p:spPr>
          <a:xfrm>
            <a:off x="8490250" y="4681008"/>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2" name="Shape 32"/>
        <p:cNvGrpSpPr/>
        <p:nvPr/>
      </p:nvGrpSpPr>
      <p:grpSpPr>
        <a:xfrm>
          <a:off x="0" y="0"/>
          <a:ext cx="0" cy="0"/>
          <a:chOff x="0" y="0"/>
          <a:chExt cx="0" cy="0"/>
        </a:xfrm>
      </p:grpSpPr>
      <p:sp>
        <p:nvSpPr>
          <p:cNvPr id="33" name="Shape 33"/>
          <p:cNvSpPr txBox="1"/>
          <p:nvPr>
            <p:ph type="title"/>
          </p:nvPr>
        </p:nvSpPr>
        <p:spPr>
          <a:xfrm>
            <a:off x="311700" y="555600"/>
            <a:ext cx="2807999" cy="75569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dk1"/>
              </a:buClr>
              <a:buFont typeface="Oswald"/>
              <a:buNone/>
              <a:defRPr b="0" i="0" sz="2400" u="none" cap="none" strike="noStrike">
                <a:solidFill>
                  <a:schemeClr val="dk1"/>
                </a:solidFill>
                <a:latin typeface="Oswald"/>
                <a:ea typeface="Oswald"/>
                <a:cs typeface="Oswald"/>
                <a:sym typeface="Oswald"/>
              </a:defRPr>
            </a:lvl1pPr>
            <a:lvl2pPr indent="0" lvl="1">
              <a:spcBef>
                <a:spcPts val="0"/>
              </a:spcBef>
              <a:buClr>
                <a:schemeClr val="dk1"/>
              </a:buClr>
              <a:buFont typeface="Oswald"/>
              <a:buNone/>
              <a:defRPr sz="2400">
                <a:solidFill>
                  <a:schemeClr val="dk1"/>
                </a:solidFill>
                <a:latin typeface="Oswald"/>
                <a:ea typeface="Oswald"/>
                <a:cs typeface="Oswald"/>
                <a:sym typeface="Oswald"/>
              </a:defRPr>
            </a:lvl2pPr>
            <a:lvl3pPr indent="0" lvl="2">
              <a:spcBef>
                <a:spcPts val="0"/>
              </a:spcBef>
              <a:buClr>
                <a:schemeClr val="dk1"/>
              </a:buClr>
              <a:buFont typeface="Oswald"/>
              <a:buNone/>
              <a:defRPr sz="2400">
                <a:solidFill>
                  <a:schemeClr val="dk1"/>
                </a:solidFill>
                <a:latin typeface="Oswald"/>
                <a:ea typeface="Oswald"/>
                <a:cs typeface="Oswald"/>
                <a:sym typeface="Oswald"/>
              </a:defRPr>
            </a:lvl3pPr>
            <a:lvl4pPr indent="0" lvl="3">
              <a:spcBef>
                <a:spcPts val="0"/>
              </a:spcBef>
              <a:buClr>
                <a:schemeClr val="dk1"/>
              </a:buClr>
              <a:buFont typeface="Oswald"/>
              <a:buNone/>
              <a:defRPr sz="2400">
                <a:solidFill>
                  <a:schemeClr val="dk1"/>
                </a:solidFill>
                <a:latin typeface="Oswald"/>
                <a:ea typeface="Oswald"/>
                <a:cs typeface="Oswald"/>
                <a:sym typeface="Oswald"/>
              </a:defRPr>
            </a:lvl4pPr>
            <a:lvl5pPr indent="0" lvl="4">
              <a:spcBef>
                <a:spcPts val="0"/>
              </a:spcBef>
              <a:buClr>
                <a:schemeClr val="dk1"/>
              </a:buClr>
              <a:buFont typeface="Oswald"/>
              <a:buNone/>
              <a:defRPr sz="2400">
                <a:solidFill>
                  <a:schemeClr val="dk1"/>
                </a:solidFill>
                <a:latin typeface="Oswald"/>
                <a:ea typeface="Oswald"/>
                <a:cs typeface="Oswald"/>
                <a:sym typeface="Oswald"/>
              </a:defRPr>
            </a:lvl5pPr>
            <a:lvl6pPr indent="0" lvl="5">
              <a:spcBef>
                <a:spcPts val="0"/>
              </a:spcBef>
              <a:buClr>
                <a:schemeClr val="dk1"/>
              </a:buClr>
              <a:buFont typeface="Oswald"/>
              <a:buNone/>
              <a:defRPr sz="2400">
                <a:solidFill>
                  <a:schemeClr val="dk1"/>
                </a:solidFill>
                <a:latin typeface="Oswald"/>
                <a:ea typeface="Oswald"/>
                <a:cs typeface="Oswald"/>
                <a:sym typeface="Oswald"/>
              </a:defRPr>
            </a:lvl6pPr>
            <a:lvl7pPr indent="0" lvl="6">
              <a:spcBef>
                <a:spcPts val="0"/>
              </a:spcBef>
              <a:buClr>
                <a:schemeClr val="dk1"/>
              </a:buClr>
              <a:buFont typeface="Oswald"/>
              <a:buNone/>
              <a:defRPr sz="2400">
                <a:solidFill>
                  <a:schemeClr val="dk1"/>
                </a:solidFill>
                <a:latin typeface="Oswald"/>
                <a:ea typeface="Oswald"/>
                <a:cs typeface="Oswald"/>
                <a:sym typeface="Oswald"/>
              </a:defRPr>
            </a:lvl7pPr>
            <a:lvl8pPr indent="0" lvl="7">
              <a:spcBef>
                <a:spcPts val="0"/>
              </a:spcBef>
              <a:buClr>
                <a:schemeClr val="dk1"/>
              </a:buClr>
              <a:buFont typeface="Oswald"/>
              <a:buNone/>
              <a:defRPr sz="2400">
                <a:solidFill>
                  <a:schemeClr val="dk1"/>
                </a:solidFill>
                <a:latin typeface="Oswald"/>
                <a:ea typeface="Oswald"/>
                <a:cs typeface="Oswald"/>
                <a:sym typeface="Oswald"/>
              </a:defRPr>
            </a:lvl8pPr>
            <a:lvl9pPr indent="0" lvl="8">
              <a:spcBef>
                <a:spcPts val="0"/>
              </a:spcBef>
              <a:buClr>
                <a:schemeClr val="dk1"/>
              </a:buClr>
              <a:buFont typeface="Oswald"/>
              <a:buNone/>
              <a:defRPr sz="2400">
                <a:solidFill>
                  <a:schemeClr val="dk1"/>
                </a:solidFill>
                <a:latin typeface="Oswald"/>
                <a:ea typeface="Oswald"/>
                <a:cs typeface="Oswald"/>
                <a:sym typeface="Oswald"/>
              </a:defRPr>
            </a:lvl9pPr>
          </a:lstStyle>
          <a:p/>
        </p:txBody>
      </p:sp>
      <p:sp>
        <p:nvSpPr>
          <p:cNvPr id="34" name="Shape 34"/>
          <p:cNvSpPr txBox="1"/>
          <p:nvPr>
            <p:ph idx="1" type="body"/>
          </p:nvPr>
        </p:nvSpPr>
        <p:spPr>
          <a:xfrm>
            <a:off x="311700" y="1389600"/>
            <a:ext cx="2807999" cy="3179400"/>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1600"/>
              </a:spcAft>
              <a:buClr>
                <a:schemeClr val="accent3"/>
              </a:buClr>
              <a:buFont typeface="Average"/>
              <a:buNone/>
              <a:defRPr b="0" i="0" sz="1200" u="none" cap="none" strike="noStrike">
                <a:solidFill>
                  <a:schemeClr val="accent3"/>
                </a:solidFill>
                <a:latin typeface="Average"/>
                <a:ea typeface="Average"/>
                <a:cs typeface="Average"/>
                <a:sym typeface="Average"/>
              </a:defRPr>
            </a:lvl1pPr>
            <a:lvl2pPr indent="0" lvl="1" marL="457200" marR="0" rtl="0" algn="l">
              <a:lnSpc>
                <a:spcPct val="115000"/>
              </a:lnSpc>
              <a:spcBef>
                <a:spcPts val="0"/>
              </a:spcBef>
              <a:spcAft>
                <a:spcPts val="1600"/>
              </a:spcAft>
              <a:buClr>
                <a:schemeClr val="accent3"/>
              </a:buClr>
              <a:buFont typeface="Average"/>
              <a:buNone/>
              <a:defRPr b="0" i="0" sz="1200" u="none" cap="none" strike="noStrike">
                <a:solidFill>
                  <a:schemeClr val="accent3"/>
                </a:solidFill>
                <a:latin typeface="Average"/>
                <a:ea typeface="Average"/>
                <a:cs typeface="Average"/>
                <a:sym typeface="Average"/>
              </a:defRPr>
            </a:lvl2pPr>
            <a:lvl3pPr indent="0" lvl="2" marL="914400" marR="0" rtl="0" algn="l">
              <a:lnSpc>
                <a:spcPct val="115000"/>
              </a:lnSpc>
              <a:spcBef>
                <a:spcPts val="0"/>
              </a:spcBef>
              <a:spcAft>
                <a:spcPts val="1600"/>
              </a:spcAft>
              <a:buClr>
                <a:schemeClr val="accent3"/>
              </a:buClr>
              <a:buFont typeface="Average"/>
              <a:buNone/>
              <a:defRPr b="0" i="0" sz="1200" u="none" cap="none" strike="noStrike">
                <a:solidFill>
                  <a:schemeClr val="accent3"/>
                </a:solidFill>
                <a:latin typeface="Average"/>
                <a:ea typeface="Average"/>
                <a:cs typeface="Average"/>
                <a:sym typeface="Average"/>
              </a:defRPr>
            </a:lvl3pPr>
            <a:lvl4pPr indent="0" lvl="3" marL="1371600" marR="0" rtl="0" algn="l">
              <a:lnSpc>
                <a:spcPct val="115000"/>
              </a:lnSpc>
              <a:spcBef>
                <a:spcPts val="0"/>
              </a:spcBef>
              <a:spcAft>
                <a:spcPts val="1600"/>
              </a:spcAft>
              <a:buClr>
                <a:schemeClr val="accent3"/>
              </a:buClr>
              <a:buFont typeface="Average"/>
              <a:buNone/>
              <a:defRPr b="0" i="0" sz="1200" u="none" cap="none" strike="noStrike">
                <a:solidFill>
                  <a:schemeClr val="accent3"/>
                </a:solidFill>
                <a:latin typeface="Average"/>
                <a:ea typeface="Average"/>
                <a:cs typeface="Average"/>
                <a:sym typeface="Average"/>
              </a:defRPr>
            </a:lvl4pPr>
            <a:lvl5pPr indent="0" lvl="4" marL="1828800" marR="0" rtl="0" algn="l">
              <a:lnSpc>
                <a:spcPct val="115000"/>
              </a:lnSpc>
              <a:spcBef>
                <a:spcPts val="0"/>
              </a:spcBef>
              <a:spcAft>
                <a:spcPts val="1600"/>
              </a:spcAft>
              <a:buClr>
                <a:schemeClr val="accent3"/>
              </a:buClr>
              <a:buFont typeface="Average"/>
              <a:buNone/>
              <a:defRPr b="0" i="0" sz="1200" u="none" cap="none" strike="noStrike">
                <a:solidFill>
                  <a:schemeClr val="accent3"/>
                </a:solidFill>
                <a:latin typeface="Average"/>
                <a:ea typeface="Average"/>
                <a:cs typeface="Average"/>
                <a:sym typeface="Average"/>
              </a:defRPr>
            </a:lvl5pPr>
            <a:lvl6pPr indent="0" lvl="5" marL="2286000" marR="0" rtl="0" algn="l">
              <a:lnSpc>
                <a:spcPct val="115000"/>
              </a:lnSpc>
              <a:spcBef>
                <a:spcPts val="0"/>
              </a:spcBef>
              <a:spcAft>
                <a:spcPts val="1600"/>
              </a:spcAft>
              <a:buClr>
                <a:schemeClr val="accent3"/>
              </a:buClr>
              <a:buFont typeface="Average"/>
              <a:buNone/>
              <a:defRPr b="0" i="0" sz="1200" u="none" cap="none" strike="noStrike">
                <a:solidFill>
                  <a:schemeClr val="accent3"/>
                </a:solidFill>
                <a:latin typeface="Average"/>
                <a:ea typeface="Average"/>
                <a:cs typeface="Average"/>
                <a:sym typeface="Average"/>
              </a:defRPr>
            </a:lvl6pPr>
            <a:lvl7pPr indent="0" lvl="6" marL="2743200" marR="0" rtl="0" algn="l">
              <a:lnSpc>
                <a:spcPct val="115000"/>
              </a:lnSpc>
              <a:spcBef>
                <a:spcPts val="0"/>
              </a:spcBef>
              <a:spcAft>
                <a:spcPts val="1600"/>
              </a:spcAft>
              <a:buClr>
                <a:schemeClr val="accent3"/>
              </a:buClr>
              <a:buFont typeface="Average"/>
              <a:buNone/>
              <a:defRPr b="0" i="0" sz="1200" u="none" cap="none" strike="noStrike">
                <a:solidFill>
                  <a:schemeClr val="accent3"/>
                </a:solidFill>
                <a:latin typeface="Average"/>
                <a:ea typeface="Average"/>
                <a:cs typeface="Average"/>
                <a:sym typeface="Average"/>
              </a:defRPr>
            </a:lvl7pPr>
            <a:lvl8pPr indent="0" lvl="7" marL="3200400" marR="0" rtl="0" algn="l">
              <a:lnSpc>
                <a:spcPct val="115000"/>
              </a:lnSpc>
              <a:spcBef>
                <a:spcPts val="0"/>
              </a:spcBef>
              <a:spcAft>
                <a:spcPts val="1600"/>
              </a:spcAft>
              <a:buClr>
                <a:schemeClr val="accent3"/>
              </a:buClr>
              <a:buFont typeface="Average"/>
              <a:buNone/>
              <a:defRPr b="0" i="0" sz="1200" u="none" cap="none" strike="noStrike">
                <a:solidFill>
                  <a:schemeClr val="accent3"/>
                </a:solidFill>
                <a:latin typeface="Average"/>
                <a:ea typeface="Average"/>
                <a:cs typeface="Average"/>
                <a:sym typeface="Average"/>
              </a:defRPr>
            </a:lvl8pPr>
            <a:lvl9pPr indent="0" lvl="8" marL="3657600" marR="0" rtl="0" algn="l">
              <a:lnSpc>
                <a:spcPct val="115000"/>
              </a:lnSpc>
              <a:spcBef>
                <a:spcPts val="0"/>
              </a:spcBef>
              <a:spcAft>
                <a:spcPts val="1600"/>
              </a:spcAft>
              <a:buClr>
                <a:schemeClr val="accent3"/>
              </a:buClr>
              <a:buFont typeface="Average"/>
              <a:buNone/>
              <a:defRPr b="0" i="0" sz="1200" u="none" cap="none" strike="noStrike">
                <a:solidFill>
                  <a:schemeClr val="accent3"/>
                </a:solidFill>
                <a:latin typeface="Average"/>
                <a:ea typeface="Average"/>
                <a:cs typeface="Average"/>
                <a:sym typeface="Average"/>
              </a:defRPr>
            </a:lvl9pPr>
          </a:lstStyle>
          <a:p/>
        </p:txBody>
      </p:sp>
      <p:sp>
        <p:nvSpPr>
          <p:cNvPr id="35" name="Shape 35"/>
          <p:cNvSpPr txBox="1"/>
          <p:nvPr>
            <p:ph idx="12" type="sldNum"/>
          </p:nvPr>
        </p:nvSpPr>
        <p:spPr>
          <a:xfrm>
            <a:off x="8490250" y="4681008"/>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36" name="Shape 36"/>
        <p:cNvGrpSpPr/>
        <p:nvPr/>
      </p:nvGrpSpPr>
      <p:grpSpPr>
        <a:xfrm>
          <a:off x="0" y="0"/>
          <a:ext cx="0" cy="0"/>
          <a:chOff x="0" y="0"/>
          <a:chExt cx="0" cy="0"/>
        </a:xfrm>
      </p:grpSpPr>
      <p:sp>
        <p:nvSpPr>
          <p:cNvPr id="37" name="Shape 37"/>
          <p:cNvSpPr txBox="1"/>
          <p:nvPr>
            <p:ph type="title"/>
          </p:nvPr>
        </p:nvSpPr>
        <p:spPr>
          <a:xfrm>
            <a:off x="490250" y="526350"/>
            <a:ext cx="6227100" cy="40908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lt1"/>
              </a:buClr>
              <a:buFont typeface="Oswald"/>
              <a:buNone/>
              <a:defRPr b="0" i="0" sz="4800" u="none" cap="none" strike="noStrike">
                <a:solidFill>
                  <a:schemeClr val="lt1"/>
                </a:solidFill>
                <a:latin typeface="Oswald"/>
                <a:ea typeface="Oswald"/>
                <a:cs typeface="Oswald"/>
                <a:sym typeface="Oswald"/>
              </a:defRPr>
            </a:lvl1pPr>
            <a:lvl2pPr indent="0" lvl="1">
              <a:spcBef>
                <a:spcPts val="0"/>
              </a:spcBef>
              <a:buClr>
                <a:schemeClr val="lt1"/>
              </a:buClr>
              <a:buFont typeface="Oswald"/>
              <a:buNone/>
              <a:defRPr sz="4800">
                <a:solidFill>
                  <a:schemeClr val="lt1"/>
                </a:solidFill>
                <a:latin typeface="Oswald"/>
                <a:ea typeface="Oswald"/>
                <a:cs typeface="Oswald"/>
                <a:sym typeface="Oswald"/>
              </a:defRPr>
            </a:lvl2pPr>
            <a:lvl3pPr indent="0" lvl="2">
              <a:spcBef>
                <a:spcPts val="0"/>
              </a:spcBef>
              <a:buClr>
                <a:schemeClr val="lt1"/>
              </a:buClr>
              <a:buFont typeface="Oswald"/>
              <a:buNone/>
              <a:defRPr sz="4800">
                <a:solidFill>
                  <a:schemeClr val="lt1"/>
                </a:solidFill>
                <a:latin typeface="Oswald"/>
                <a:ea typeface="Oswald"/>
                <a:cs typeface="Oswald"/>
                <a:sym typeface="Oswald"/>
              </a:defRPr>
            </a:lvl3pPr>
            <a:lvl4pPr indent="0" lvl="3">
              <a:spcBef>
                <a:spcPts val="0"/>
              </a:spcBef>
              <a:buClr>
                <a:schemeClr val="lt1"/>
              </a:buClr>
              <a:buFont typeface="Oswald"/>
              <a:buNone/>
              <a:defRPr sz="4800">
                <a:solidFill>
                  <a:schemeClr val="lt1"/>
                </a:solidFill>
                <a:latin typeface="Oswald"/>
                <a:ea typeface="Oswald"/>
                <a:cs typeface="Oswald"/>
                <a:sym typeface="Oswald"/>
              </a:defRPr>
            </a:lvl4pPr>
            <a:lvl5pPr indent="0" lvl="4">
              <a:spcBef>
                <a:spcPts val="0"/>
              </a:spcBef>
              <a:buClr>
                <a:schemeClr val="lt1"/>
              </a:buClr>
              <a:buFont typeface="Oswald"/>
              <a:buNone/>
              <a:defRPr sz="4800">
                <a:solidFill>
                  <a:schemeClr val="lt1"/>
                </a:solidFill>
                <a:latin typeface="Oswald"/>
                <a:ea typeface="Oswald"/>
                <a:cs typeface="Oswald"/>
                <a:sym typeface="Oswald"/>
              </a:defRPr>
            </a:lvl5pPr>
            <a:lvl6pPr indent="0" lvl="5">
              <a:spcBef>
                <a:spcPts val="0"/>
              </a:spcBef>
              <a:buClr>
                <a:schemeClr val="lt1"/>
              </a:buClr>
              <a:buFont typeface="Oswald"/>
              <a:buNone/>
              <a:defRPr sz="4800">
                <a:solidFill>
                  <a:schemeClr val="lt1"/>
                </a:solidFill>
                <a:latin typeface="Oswald"/>
                <a:ea typeface="Oswald"/>
                <a:cs typeface="Oswald"/>
                <a:sym typeface="Oswald"/>
              </a:defRPr>
            </a:lvl6pPr>
            <a:lvl7pPr indent="0" lvl="6">
              <a:spcBef>
                <a:spcPts val="0"/>
              </a:spcBef>
              <a:buClr>
                <a:schemeClr val="lt1"/>
              </a:buClr>
              <a:buFont typeface="Oswald"/>
              <a:buNone/>
              <a:defRPr sz="4800">
                <a:solidFill>
                  <a:schemeClr val="lt1"/>
                </a:solidFill>
                <a:latin typeface="Oswald"/>
                <a:ea typeface="Oswald"/>
                <a:cs typeface="Oswald"/>
                <a:sym typeface="Oswald"/>
              </a:defRPr>
            </a:lvl7pPr>
            <a:lvl8pPr indent="0" lvl="7">
              <a:spcBef>
                <a:spcPts val="0"/>
              </a:spcBef>
              <a:buClr>
                <a:schemeClr val="lt1"/>
              </a:buClr>
              <a:buFont typeface="Oswald"/>
              <a:buNone/>
              <a:defRPr sz="4800">
                <a:solidFill>
                  <a:schemeClr val="lt1"/>
                </a:solidFill>
                <a:latin typeface="Oswald"/>
                <a:ea typeface="Oswald"/>
                <a:cs typeface="Oswald"/>
                <a:sym typeface="Oswald"/>
              </a:defRPr>
            </a:lvl8pPr>
            <a:lvl9pPr indent="0" lvl="8">
              <a:spcBef>
                <a:spcPts val="0"/>
              </a:spcBef>
              <a:buClr>
                <a:schemeClr val="lt1"/>
              </a:buClr>
              <a:buFont typeface="Oswald"/>
              <a:buNone/>
              <a:defRPr sz="4800">
                <a:solidFill>
                  <a:schemeClr val="lt1"/>
                </a:solidFill>
                <a:latin typeface="Oswald"/>
                <a:ea typeface="Oswald"/>
                <a:cs typeface="Oswald"/>
                <a:sym typeface="Oswald"/>
              </a:defRPr>
            </a:lvl9pPr>
          </a:lstStyle>
          <a:p/>
        </p:txBody>
      </p:sp>
      <p:sp>
        <p:nvSpPr>
          <p:cNvPr id="38" name="Shape 38"/>
          <p:cNvSpPr txBox="1"/>
          <p:nvPr>
            <p:ph idx="12" type="sldNum"/>
          </p:nvPr>
        </p:nvSpPr>
        <p:spPr>
          <a:xfrm>
            <a:off x="8490250" y="4681008"/>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lt1"/>
              </a:buClr>
              <a:buSzPct val="25000"/>
              <a:buFont typeface="Arial"/>
              <a:buNone/>
            </a:pPr>
            <a:fld id="{00000000-1234-1234-1234-123412341234}" type="slidenum">
              <a:rPr b="0" i="0" lang="en" sz="1400" u="none" cap="none" strike="noStrike">
                <a:solidFill>
                  <a:schemeClr val="lt1"/>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9" name="Shape 39"/>
        <p:cNvGrpSpPr/>
        <p:nvPr/>
      </p:nvGrpSpPr>
      <p:grpSpPr>
        <a:xfrm>
          <a:off x="0" y="0"/>
          <a:ext cx="0" cy="0"/>
          <a:chOff x="0" y="0"/>
          <a:chExt cx="0" cy="0"/>
        </a:xfrm>
      </p:grpSpPr>
      <p:sp>
        <p:nvSpPr>
          <p:cNvPr id="40" name="Shape 40"/>
          <p:cNvSpPr/>
          <p:nvPr/>
        </p:nvSpPr>
        <p:spPr>
          <a:xfrm>
            <a:off x="4572000" y="0"/>
            <a:ext cx="4572000" cy="5143499"/>
          </a:xfrm>
          <a:prstGeom prst="rect">
            <a:avLst/>
          </a:prstGeom>
          <a:solidFill>
            <a:schemeClr val="dk1"/>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cxnSp>
        <p:nvCxnSpPr>
          <p:cNvPr id="41" name="Shape 41"/>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2" name="Shape 42"/>
          <p:cNvSpPr txBox="1"/>
          <p:nvPr>
            <p:ph type="title"/>
          </p:nvPr>
        </p:nvSpPr>
        <p:spPr>
          <a:xfrm>
            <a:off x="265500" y="1081400"/>
            <a:ext cx="4045199" cy="1710300"/>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Clr>
                <a:schemeClr val="dk1"/>
              </a:buClr>
              <a:buFont typeface="Oswald"/>
              <a:buNone/>
              <a:defRPr b="0" i="0" sz="4200" u="none" cap="none" strike="noStrike">
                <a:solidFill>
                  <a:schemeClr val="dk1"/>
                </a:solidFill>
                <a:latin typeface="Oswald"/>
                <a:ea typeface="Oswald"/>
                <a:cs typeface="Oswald"/>
                <a:sym typeface="Oswald"/>
              </a:defRPr>
            </a:lvl1pPr>
            <a:lvl2pPr indent="0" lvl="1" algn="ctr">
              <a:spcBef>
                <a:spcPts val="0"/>
              </a:spcBef>
              <a:buClr>
                <a:schemeClr val="dk1"/>
              </a:buClr>
              <a:buFont typeface="Oswald"/>
              <a:buNone/>
              <a:defRPr sz="4200">
                <a:solidFill>
                  <a:schemeClr val="dk1"/>
                </a:solidFill>
                <a:latin typeface="Oswald"/>
                <a:ea typeface="Oswald"/>
                <a:cs typeface="Oswald"/>
                <a:sym typeface="Oswald"/>
              </a:defRPr>
            </a:lvl2pPr>
            <a:lvl3pPr indent="0" lvl="2" algn="ctr">
              <a:spcBef>
                <a:spcPts val="0"/>
              </a:spcBef>
              <a:buClr>
                <a:schemeClr val="dk1"/>
              </a:buClr>
              <a:buFont typeface="Oswald"/>
              <a:buNone/>
              <a:defRPr sz="4200">
                <a:solidFill>
                  <a:schemeClr val="dk1"/>
                </a:solidFill>
                <a:latin typeface="Oswald"/>
                <a:ea typeface="Oswald"/>
                <a:cs typeface="Oswald"/>
                <a:sym typeface="Oswald"/>
              </a:defRPr>
            </a:lvl3pPr>
            <a:lvl4pPr indent="0" lvl="3" algn="ctr">
              <a:spcBef>
                <a:spcPts val="0"/>
              </a:spcBef>
              <a:buClr>
                <a:schemeClr val="dk1"/>
              </a:buClr>
              <a:buFont typeface="Oswald"/>
              <a:buNone/>
              <a:defRPr sz="4200">
                <a:solidFill>
                  <a:schemeClr val="dk1"/>
                </a:solidFill>
                <a:latin typeface="Oswald"/>
                <a:ea typeface="Oswald"/>
                <a:cs typeface="Oswald"/>
                <a:sym typeface="Oswald"/>
              </a:defRPr>
            </a:lvl4pPr>
            <a:lvl5pPr indent="0" lvl="4" algn="ctr">
              <a:spcBef>
                <a:spcPts val="0"/>
              </a:spcBef>
              <a:buClr>
                <a:schemeClr val="dk1"/>
              </a:buClr>
              <a:buFont typeface="Oswald"/>
              <a:buNone/>
              <a:defRPr sz="4200">
                <a:solidFill>
                  <a:schemeClr val="dk1"/>
                </a:solidFill>
                <a:latin typeface="Oswald"/>
                <a:ea typeface="Oswald"/>
                <a:cs typeface="Oswald"/>
                <a:sym typeface="Oswald"/>
              </a:defRPr>
            </a:lvl5pPr>
            <a:lvl6pPr indent="0" lvl="5" algn="ctr">
              <a:spcBef>
                <a:spcPts val="0"/>
              </a:spcBef>
              <a:buClr>
                <a:schemeClr val="dk1"/>
              </a:buClr>
              <a:buFont typeface="Oswald"/>
              <a:buNone/>
              <a:defRPr sz="4200">
                <a:solidFill>
                  <a:schemeClr val="dk1"/>
                </a:solidFill>
                <a:latin typeface="Oswald"/>
                <a:ea typeface="Oswald"/>
                <a:cs typeface="Oswald"/>
                <a:sym typeface="Oswald"/>
              </a:defRPr>
            </a:lvl6pPr>
            <a:lvl7pPr indent="0" lvl="6" algn="ctr">
              <a:spcBef>
                <a:spcPts val="0"/>
              </a:spcBef>
              <a:buClr>
                <a:schemeClr val="dk1"/>
              </a:buClr>
              <a:buFont typeface="Oswald"/>
              <a:buNone/>
              <a:defRPr sz="4200">
                <a:solidFill>
                  <a:schemeClr val="dk1"/>
                </a:solidFill>
                <a:latin typeface="Oswald"/>
                <a:ea typeface="Oswald"/>
                <a:cs typeface="Oswald"/>
                <a:sym typeface="Oswald"/>
              </a:defRPr>
            </a:lvl7pPr>
            <a:lvl8pPr indent="0" lvl="7" algn="ctr">
              <a:spcBef>
                <a:spcPts val="0"/>
              </a:spcBef>
              <a:buClr>
                <a:schemeClr val="dk1"/>
              </a:buClr>
              <a:buFont typeface="Oswald"/>
              <a:buNone/>
              <a:defRPr sz="4200">
                <a:solidFill>
                  <a:schemeClr val="dk1"/>
                </a:solidFill>
                <a:latin typeface="Oswald"/>
                <a:ea typeface="Oswald"/>
                <a:cs typeface="Oswald"/>
                <a:sym typeface="Oswald"/>
              </a:defRPr>
            </a:lvl8pPr>
            <a:lvl9pPr indent="0" lvl="8" algn="ctr">
              <a:spcBef>
                <a:spcPts val="0"/>
              </a:spcBef>
              <a:buClr>
                <a:schemeClr val="dk1"/>
              </a:buClr>
              <a:buFont typeface="Oswald"/>
              <a:buNone/>
              <a:defRPr sz="4200">
                <a:solidFill>
                  <a:schemeClr val="dk1"/>
                </a:solidFill>
                <a:latin typeface="Oswald"/>
                <a:ea typeface="Oswald"/>
                <a:cs typeface="Oswald"/>
                <a:sym typeface="Oswald"/>
              </a:defRPr>
            </a:lvl9pPr>
          </a:lstStyle>
          <a:p/>
        </p:txBody>
      </p:sp>
      <p:sp>
        <p:nvSpPr>
          <p:cNvPr id="43" name="Shape 43"/>
          <p:cNvSpPr txBox="1"/>
          <p:nvPr>
            <p:ph idx="1" type="subTitle"/>
          </p:nvPr>
        </p:nvSpPr>
        <p:spPr>
          <a:xfrm>
            <a:off x="265500" y="2845200"/>
            <a:ext cx="4045199" cy="13455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1"/>
              </a:buClr>
              <a:buFont typeface="Average"/>
              <a:buNone/>
              <a:defRPr b="0" i="0" sz="2100" u="none" cap="none" strike="noStrike">
                <a:solidFill>
                  <a:schemeClr val="dk1"/>
                </a:solidFill>
                <a:latin typeface="Average"/>
                <a:ea typeface="Average"/>
                <a:cs typeface="Average"/>
                <a:sym typeface="Average"/>
              </a:defRPr>
            </a:lvl1pPr>
            <a:lvl2pPr indent="0" lvl="1" marL="457200" marR="0" rtl="0" algn="ctr">
              <a:lnSpc>
                <a:spcPct val="100000"/>
              </a:lnSpc>
              <a:spcBef>
                <a:spcPts val="0"/>
              </a:spcBef>
              <a:spcAft>
                <a:spcPts val="0"/>
              </a:spcAft>
              <a:buClr>
                <a:schemeClr val="dk1"/>
              </a:buClr>
              <a:buFont typeface="Average"/>
              <a:buNone/>
              <a:defRPr b="0" i="0" sz="2100" u="none" cap="none" strike="noStrike">
                <a:solidFill>
                  <a:schemeClr val="dk1"/>
                </a:solidFill>
                <a:latin typeface="Average"/>
                <a:ea typeface="Average"/>
                <a:cs typeface="Average"/>
                <a:sym typeface="Average"/>
              </a:defRPr>
            </a:lvl2pPr>
            <a:lvl3pPr indent="0" lvl="2" marL="914400" marR="0" rtl="0" algn="ctr">
              <a:lnSpc>
                <a:spcPct val="100000"/>
              </a:lnSpc>
              <a:spcBef>
                <a:spcPts val="0"/>
              </a:spcBef>
              <a:spcAft>
                <a:spcPts val="0"/>
              </a:spcAft>
              <a:buClr>
                <a:schemeClr val="dk1"/>
              </a:buClr>
              <a:buFont typeface="Average"/>
              <a:buNone/>
              <a:defRPr b="0" i="0" sz="2100" u="none" cap="none" strike="noStrike">
                <a:solidFill>
                  <a:schemeClr val="dk1"/>
                </a:solidFill>
                <a:latin typeface="Average"/>
                <a:ea typeface="Average"/>
                <a:cs typeface="Average"/>
                <a:sym typeface="Average"/>
              </a:defRPr>
            </a:lvl3pPr>
            <a:lvl4pPr indent="0" lvl="3" marL="1371600" marR="0" rtl="0" algn="ctr">
              <a:lnSpc>
                <a:spcPct val="100000"/>
              </a:lnSpc>
              <a:spcBef>
                <a:spcPts val="0"/>
              </a:spcBef>
              <a:spcAft>
                <a:spcPts val="0"/>
              </a:spcAft>
              <a:buClr>
                <a:schemeClr val="dk1"/>
              </a:buClr>
              <a:buFont typeface="Average"/>
              <a:buNone/>
              <a:defRPr b="0" i="0" sz="2100" u="none" cap="none" strike="noStrike">
                <a:solidFill>
                  <a:schemeClr val="dk1"/>
                </a:solidFill>
                <a:latin typeface="Average"/>
                <a:ea typeface="Average"/>
                <a:cs typeface="Average"/>
                <a:sym typeface="Average"/>
              </a:defRPr>
            </a:lvl4pPr>
            <a:lvl5pPr indent="0" lvl="4" marL="1828800" marR="0" rtl="0" algn="ctr">
              <a:lnSpc>
                <a:spcPct val="100000"/>
              </a:lnSpc>
              <a:spcBef>
                <a:spcPts val="0"/>
              </a:spcBef>
              <a:spcAft>
                <a:spcPts val="0"/>
              </a:spcAft>
              <a:buClr>
                <a:schemeClr val="dk1"/>
              </a:buClr>
              <a:buFont typeface="Average"/>
              <a:buNone/>
              <a:defRPr b="0" i="0" sz="2100" u="none" cap="none" strike="noStrike">
                <a:solidFill>
                  <a:schemeClr val="dk1"/>
                </a:solidFill>
                <a:latin typeface="Average"/>
                <a:ea typeface="Average"/>
                <a:cs typeface="Average"/>
                <a:sym typeface="Average"/>
              </a:defRPr>
            </a:lvl5pPr>
            <a:lvl6pPr indent="0" lvl="5" marL="2286000" marR="0" rtl="0" algn="ctr">
              <a:lnSpc>
                <a:spcPct val="100000"/>
              </a:lnSpc>
              <a:spcBef>
                <a:spcPts val="0"/>
              </a:spcBef>
              <a:spcAft>
                <a:spcPts val="0"/>
              </a:spcAft>
              <a:buClr>
                <a:schemeClr val="dk1"/>
              </a:buClr>
              <a:buFont typeface="Average"/>
              <a:buNone/>
              <a:defRPr b="0" i="0" sz="2100" u="none" cap="none" strike="noStrike">
                <a:solidFill>
                  <a:schemeClr val="dk1"/>
                </a:solidFill>
                <a:latin typeface="Average"/>
                <a:ea typeface="Average"/>
                <a:cs typeface="Average"/>
                <a:sym typeface="Average"/>
              </a:defRPr>
            </a:lvl6pPr>
            <a:lvl7pPr indent="0" lvl="6" marL="2743200" marR="0" rtl="0" algn="ctr">
              <a:lnSpc>
                <a:spcPct val="100000"/>
              </a:lnSpc>
              <a:spcBef>
                <a:spcPts val="0"/>
              </a:spcBef>
              <a:spcAft>
                <a:spcPts val="0"/>
              </a:spcAft>
              <a:buClr>
                <a:schemeClr val="dk1"/>
              </a:buClr>
              <a:buFont typeface="Average"/>
              <a:buNone/>
              <a:defRPr b="0" i="0" sz="2100" u="none" cap="none" strike="noStrike">
                <a:solidFill>
                  <a:schemeClr val="dk1"/>
                </a:solidFill>
                <a:latin typeface="Average"/>
                <a:ea typeface="Average"/>
                <a:cs typeface="Average"/>
                <a:sym typeface="Average"/>
              </a:defRPr>
            </a:lvl7pPr>
            <a:lvl8pPr indent="0" lvl="7" marL="3200400" marR="0" rtl="0" algn="ctr">
              <a:lnSpc>
                <a:spcPct val="100000"/>
              </a:lnSpc>
              <a:spcBef>
                <a:spcPts val="0"/>
              </a:spcBef>
              <a:spcAft>
                <a:spcPts val="0"/>
              </a:spcAft>
              <a:buClr>
                <a:schemeClr val="dk1"/>
              </a:buClr>
              <a:buFont typeface="Average"/>
              <a:buNone/>
              <a:defRPr b="0" i="0" sz="2100" u="none" cap="none" strike="noStrike">
                <a:solidFill>
                  <a:schemeClr val="dk1"/>
                </a:solidFill>
                <a:latin typeface="Average"/>
                <a:ea typeface="Average"/>
                <a:cs typeface="Average"/>
                <a:sym typeface="Average"/>
              </a:defRPr>
            </a:lvl8pPr>
            <a:lvl9pPr indent="0" lvl="8" marL="3657600" marR="0" rtl="0" algn="ctr">
              <a:lnSpc>
                <a:spcPct val="100000"/>
              </a:lnSpc>
              <a:spcBef>
                <a:spcPts val="0"/>
              </a:spcBef>
              <a:spcAft>
                <a:spcPts val="0"/>
              </a:spcAft>
              <a:buClr>
                <a:schemeClr val="dk1"/>
              </a:buClr>
              <a:buFont typeface="Average"/>
              <a:buNone/>
              <a:defRPr b="0" i="0" sz="2100" u="none" cap="none" strike="noStrike">
                <a:solidFill>
                  <a:schemeClr val="dk1"/>
                </a:solidFill>
                <a:latin typeface="Average"/>
                <a:ea typeface="Average"/>
                <a:cs typeface="Average"/>
                <a:sym typeface="Average"/>
              </a:defRPr>
            </a:lvl9pPr>
          </a:lstStyle>
          <a:p/>
        </p:txBody>
      </p:sp>
      <p:sp>
        <p:nvSpPr>
          <p:cNvPr id="44" name="Shape 44"/>
          <p:cNvSpPr txBox="1"/>
          <p:nvPr>
            <p:ph idx="2" type="body"/>
          </p:nvPr>
        </p:nvSpPr>
        <p:spPr>
          <a:xfrm>
            <a:off x="4939500" y="724200"/>
            <a:ext cx="3837000" cy="3695099"/>
          </a:xfrm>
          <a:prstGeom prst="rect">
            <a:avLst/>
          </a:prstGeom>
          <a:noFill/>
          <a:ln>
            <a:noFill/>
          </a:ln>
        </p:spPr>
        <p:txBody>
          <a:bodyPr anchorCtr="0" anchor="ctr" bIns="91425" lIns="91425" rIns="91425" tIns="91425"/>
          <a:lstStyle>
            <a:lvl1pPr indent="0" lvl="0" marL="0" marR="0" rtl="0" algn="l">
              <a:lnSpc>
                <a:spcPct val="115000"/>
              </a:lnSpc>
              <a:spcBef>
                <a:spcPts val="0"/>
              </a:spcBef>
              <a:spcAft>
                <a:spcPts val="1600"/>
              </a:spcAft>
              <a:buClr>
                <a:schemeClr val="lt1"/>
              </a:buClr>
              <a:buFont typeface="Average"/>
              <a:buNone/>
              <a:defRPr b="0" i="0" sz="1800" u="none" cap="none" strike="noStrike">
                <a:solidFill>
                  <a:schemeClr val="lt1"/>
                </a:solidFill>
                <a:latin typeface="Average"/>
                <a:ea typeface="Average"/>
                <a:cs typeface="Average"/>
                <a:sym typeface="Average"/>
              </a:defRPr>
            </a:lvl1pPr>
            <a:lvl2pPr indent="0" lvl="1" marL="457200" marR="0" rtl="0" algn="l">
              <a:lnSpc>
                <a:spcPct val="115000"/>
              </a:lnSpc>
              <a:spcBef>
                <a:spcPts val="0"/>
              </a:spcBef>
              <a:spcAft>
                <a:spcPts val="1600"/>
              </a:spcAft>
              <a:buClr>
                <a:schemeClr val="lt1"/>
              </a:buClr>
              <a:buFont typeface="Average"/>
              <a:buNone/>
              <a:defRPr b="0" i="0" sz="1400" u="none" cap="none" strike="noStrike">
                <a:solidFill>
                  <a:schemeClr val="lt1"/>
                </a:solidFill>
                <a:latin typeface="Average"/>
                <a:ea typeface="Average"/>
                <a:cs typeface="Average"/>
                <a:sym typeface="Average"/>
              </a:defRPr>
            </a:lvl2pPr>
            <a:lvl3pPr indent="0" lvl="2" marL="914400" marR="0" rtl="0" algn="l">
              <a:lnSpc>
                <a:spcPct val="115000"/>
              </a:lnSpc>
              <a:spcBef>
                <a:spcPts val="0"/>
              </a:spcBef>
              <a:spcAft>
                <a:spcPts val="1600"/>
              </a:spcAft>
              <a:buClr>
                <a:schemeClr val="lt1"/>
              </a:buClr>
              <a:buFont typeface="Average"/>
              <a:buNone/>
              <a:defRPr b="0" i="0" sz="1400" u="none" cap="none" strike="noStrike">
                <a:solidFill>
                  <a:schemeClr val="lt1"/>
                </a:solidFill>
                <a:latin typeface="Average"/>
                <a:ea typeface="Average"/>
                <a:cs typeface="Average"/>
                <a:sym typeface="Average"/>
              </a:defRPr>
            </a:lvl3pPr>
            <a:lvl4pPr indent="0" lvl="3" marL="1371600" marR="0" rtl="0" algn="l">
              <a:lnSpc>
                <a:spcPct val="115000"/>
              </a:lnSpc>
              <a:spcBef>
                <a:spcPts val="0"/>
              </a:spcBef>
              <a:spcAft>
                <a:spcPts val="1600"/>
              </a:spcAft>
              <a:buClr>
                <a:schemeClr val="lt1"/>
              </a:buClr>
              <a:buFont typeface="Average"/>
              <a:buNone/>
              <a:defRPr b="0" i="0" sz="1400" u="none" cap="none" strike="noStrike">
                <a:solidFill>
                  <a:schemeClr val="lt1"/>
                </a:solidFill>
                <a:latin typeface="Average"/>
                <a:ea typeface="Average"/>
                <a:cs typeface="Average"/>
                <a:sym typeface="Average"/>
              </a:defRPr>
            </a:lvl4pPr>
            <a:lvl5pPr indent="0" lvl="4" marL="1828800" marR="0" rtl="0" algn="l">
              <a:lnSpc>
                <a:spcPct val="115000"/>
              </a:lnSpc>
              <a:spcBef>
                <a:spcPts val="0"/>
              </a:spcBef>
              <a:spcAft>
                <a:spcPts val="1600"/>
              </a:spcAft>
              <a:buClr>
                <a:schemeClr val="lt1"/>
              </a:buClr>
              <a:buFont typeface="Average"/>
              <a:buNone/>
              <a:defRPr b="0" i="0" sz="1400" u="none" cap="none" strike="noStrike">
                <a:solidFill>
                  <a:schemeClr val="lt1"/>
                </a:solidFill>
                <a:latin typeface="Average"/>
                <a:ea typeface="Average"/>
                <a:cs typeface="Average"/>
                <a:sym typeface="Average"/>
              </a:defRPr>
            </a:lvl5pPr>
            <a:lvl6pPr indent="0" lvl="5" marL="2286000" marR="0" rtl="0" algn="l">
              <a:lnSpc>
                <a:spcPct val="115000"/>
              </a:lnSpc>
              <a:spcBef>
                <a:spcPts val="0"/>
              </a:spcBef>
              <a:spcAft>
                <a:spcPts val="1600"/>
              </a:spcAft>
              <a:buClr>
                <a:schemeClr val="lt1"/>
              </a:buClr>
              <a:buFont typeface="Average"/>
              <a:buNone/>
              <a:defRPr b="0" i="0" sz="1400" u="none" cap="none" strike="noStrike">
                <a:solidFill>
                  <a:schemeClr val="lt1"/>
                </a:solidFill>
                <a:latin typeface="Average"/>
                <a:ea typeface="Average"/>
                <a:cs typeface="Average"/>
                <a:sym typeface="Average"/>
              </a:defRPr>
            </a:lvl6pPr>
            <a:lvl7pPr indent="0" lvl="6" marL="2743200" marR="0" rtl="0" algn="l">
              <a:lnSpc>
                <a:spcPct val="115000"/>
              </a:lnSpc>
              <a:spcBef>
                <a:spcPts val="0"/>
              </a:spcBef>
              <a:spcAft>
                <a:spcPts val="1600"/>
              </a:spcAft>
              <a:buClr>
                <a:schemeClr val="lt1"/>
              </a:buClr>
              <a:buFont typeface="Average"/>
              <a:buNone/>
              <a:defRPr b="0" i="0" sz="1400" u="none" cap="none" strike="noStrike">
                <a:solidFill>
                  <a:schemeClr val="lt1"/>
                </a:solidFill>
                <a:latin typeface="Average"/>
                <a:ea typeface="Average"/>
                <a:cs typeface="Average"/>
                <a:sym typeface="Average"/>
              </a:defRPr>
            </a:lvl7pPr>
            <a:lvl8pPr indent="0" lvl="7" marL="3200400" marR="0" rtl="0" algn="l">
              <a:lnSpc>
                <a:spcPct val="115000"/>
              </a:lnSpc>
              <a:spcBef>
                <a:spcPts val="0"/>
              </a:spcBef>
              <a:spcAft>
                <a:spcPts val="1600"/>
              </a:spcAft>
              <a:buClr>
                <a:schemeClr val="lt1"/>
              </a:buClr>
              <a:buFont typeface="Average"/>
              <a:buNone/>
              <a:defRPr b="0" i="0" sz="1400" u="none" cap="none" strike="noStrike">
                <a:solidFill>
                  <a:schemeClr val="lt1"/>
                </a:solidFill>
                <a:latin typeface="Average"/>
                <a:ea typeface="Average"/>
                <a:cs typeface="Average"/>
                <a:sym typeface="Average"/>
              </a:defRPr>
            </a:lvl8pPr>
            <a:lvl9pPr indent="0" lvl="8" marL="3657600" marR="0" rtl="0" algn="l">
              <a:lnSpc>
                <a:spcPct val="115000"/>
              </a:lnSpc>
              <a:spcBef>
                <a:spcPts val="0"/>
              </a:spcBef>
              <a:spcAft>
                <a:spcPts val="1600"/>
              </a:spcAft>
              <a:buClr>
                <a:schemeClr val="lt1"/>
              </a:buClr>
              <a:buFont typeface="Average"/>
              <a:buNone/>
              <a:defRPr b="0" i="0" sz="1400" u="none" cap="none" strike="noStrike">
                <a:solidFill>
                  <a:schemeClr val="lt1"/>
                </a:solidFill>
                <a:latin typeface="Average"/>
                <a:ea typeface="Average"/>
                <a:cs typeface="Average"/>
                <a:sym typeface="Average"/>
              </a:defRPr>
            </a:lvl9pPr>
          </a:lstStyle>
          <a:p/>
        </p:txBody>
      </p:sp>
      <p:sp>
        <p:nvSpPr>
          <p:cNvPr id="45" name="Shape 45"/>
          <p:cNvSpPr txBox="1"/>
          <p:nvPr>
            <p:ph idx="12" type="sldNum"/>
          </p:nvPr>
        </p:nvSpPr>
        <p:spPr>
          <a:xfrm>
            <a:off x="8490250" y="4681008"/>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lt1"/>
              </a:buClr>
              <a:buSzPct val="25000"/>
              <a:buFont typeface="Arial"/>
              <a:buNone/>
            </a:pPr>
            <a:fld id="{00000000-1234-1234-1234-123412341234}" type="slidenum">
              <a:rPr b="0" i="0" lang="en" sz="1400" u="none" cap="none" strike="noStrike">
                <a:solidFill>
                  <a:schemeClr val="lt1"/>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6" name="Shape 46"/>
        <p:cNvGrpSpPr/>
        <p:nvPr/>
      </p:nvGrpSpPr>
      <p:grpSpPr>
        <a:xfrm>
          <a:off x="0" y="0"/>
          <a:ext cx="0" cy="0"/>
          <a:chOff x="0" y="0"/>
          <a:chExt cx="0" cy="0"/>
        </a:xfrm>
      </p:grpSpPr>
      <p:sp>
        <p:nvSpPr>
          <p:cNvPr id="47" name="Shape 47"/>
          <p:cNvSpPr txBox="1"/>
          <p:nvPr>
            <p:ph idx="1" type="body"/>
          </p:nvPr>
        </p:nvSpPr>
        <p:spPr>
          <a:xfrm>
            <a:off x="311700" y="4230575"/>
            <a:ext cx="5998800" cy="6051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Oswald"/>
              <a:buNone/>
              <a:defRPr b="0" i="0" sz="2100" u="none" cap="none" strike="noStrike">
                <a:solidFill>
                  <a:schemeClr val="dk1"/>
                </a:solidFill>
                <a:latin typeface="Oswald"/>
                <a:ea typeface="Oswald"/>
                <a:cs typeface="Oswald"/>
                <a:sym typeface="Oswald"/>
              </a:defRPr>
            </a:lvl1pPr>
            <a:lvl2pPr indent="0" lvl="1" marL="457200" marR="0" rtl="0" algn="l">
              <a:lnSpc>
                <a:spcPct val="115000"/>
              </a:lnSpc>
              <a:spcBef>
                <a:spcPts val="0"/>
              </a:spcBef>
              <a:spcAft>
                <a:spcPts val="1600"/>
              </a:spcAft>
              <a:buClr>
                <a:schemeClr val="accent3"/>
              </a:buClr>
              <a:buFont typeface="Average"/>
              <a:buNone/>
              <a:defRPr b="0" i="0" sz="1400" u="none" cap="none" strike="noStrike">
                <a:solidFill>
                  <a:schemeClr val="accent3"/>
                </a:solidFill>
                <a:latin typeface="Average"/>
                <a:ea typeface="Average"/>
                <a:cs typeface="Average"/>
                <a:sym typeface="Average"/>
              </a:defRPr>
            </a:lvl2pPr>
            <a:lvl3pPr indent="0" lvl="2" marL="914400" marR="0" rtl="0" algn="l">
              <a:lnSpc>
                <a:spcPct val="115000"/>
              </a:lnSpc>
              <a:spcBef>
                <a:spcPts val="0"/>
              </a:spcBef>
              <a:spcAft>
                <a:spcPts val="1600"/>
              </a:spcAft>
              <a:buClr>
                <a:schemeClr val="accent3"/>
              </a:buClr>
              <a:buFont typeface="Average"/>
              <a:buNone/>
              <a:defRPr b="0" i="0" sz="1400" u="none" cap="none" strike="noStrike">
                <a:solidFill>
                  <a:schemeClr val="accent3"/>
                </a:solidFill>
                <a:latin typeface="Average"/>
                <a:ea typeface="Average"/>
                <a:cs typeface="Average"/>
                <a:sym typeface="Average"/>
              </a:defRPr>
            </a:lvl3pPr>
            <a:lvl4pPr indent="0" lvl="3" marL="1371600" marR="0" rtl="0" algn="l">
              <a:lnSpc>
                <a:spcPct val="115000"/>
              </a:lnSpc>
              <a:spcBef>
                <a:spcPts val="0"/>
              </a:spcBef>
              <a:spcAft>
                <a:spcPts val="1600"/>
              </a:spcAft>
              <a:buClr>
                <a:schemeClr val="accent3"/>
              </a:buClr>
              <a:buFont typeface="Average"/>
              <a:buNone/>
              <a:defRPr b="0" i="0" sz="1400" u="none" cap="none" strike="noStrike">
                <a:solidFill>
                  <a:schemeClr val="accent3"/>
                </a:solidFill>
                <a:latin typeface="Average"/>
                <a:ea typeface="Average"/>
                <a:cs typeface="Average"/>
                <a:sym typeface="Average"/>
              </a:defRPr>
            </a:lvl4pPr>
            <a:lvl5pPr indent="0" lvl="4" marL="1828800" marR="0" rtl="0" algn="l">
              <a:lnSpc>
                <a:spcPct val="115000"/>
              </a:lnSpc>
              <a:spcBef>
                <a:spcPts val="0"/>
              </a:spcBef>
              <a:spcAft>
                <a:spcPts val="1600"/>
              </a:spcAft>
              <a:buClr>
                <a:schemeClr val="accent3"/>
              </a:buClr>
              <a:buFont typeface="Average"/>
              <a:buNone/>
              <a:defRPr b="0" i="0" sz="1400" u="none" cap="none" strike="noStrike">
                <a:solidFill>
                  <a:schemeClr val="accent3"/>
                </a:solidFill>
                <a:latin typeface="Average"/>
                <a:ea typeface="Average"/>
                <a:cs typeface="Average"/>
                <a:sym typeface="Average"/>
              </a:defRPr>
            </a:lvl5pPr>
            <a:lvl6pPr indent="0" lvl="5" marL="2286000" marR="0" rtl="0" algn="l">
              <a:lnSpc>
                <a:spcPct val="115000"/>
              </a:lnSpc>
              <a:spcBef>
                <a:spcPts val="0"/>
              </a:spcBef>
              <a:spcAft>
                <a:spcPts val="1600"/>
              </a:spcAft>
              <a:buClr>
                <a:schemeClr val="accent3"/>
              </a:buClr>
              <a:buFont typeface="Average"/>
              <a:buNone/>
              <a:defRPr b="0" i="0" sz="1400" u="none" cap="none" strike="noStrike">
                <a:solidFill>
                  <a:schemeClr val="accent3"/>
                </a:solidFill>
                <a:latin typeface="Average"/>
                <a:ea typeface="Average"/>
                <a:cs typeface="Average"/>
                <a:sym typeface="Average"/>
              </a:defRPr>
            </a:lvl6pPr>
            <a:lvl7pPr indent="0" lvl="6" marL="2743200" marR="0" rtl="0" algn="l">
              <a:lnSpc>
                <a:spcPct val="115000"/>
              </a:lnSpc>
              <a:spcBef>
                <a:spcPts val="0"/>
              </a:spcBef>
              <a:spcAft>
                <a:spcPts val="1600"/>
              </a:spcAft>
              <a:buClr>
                <a:schemeClr val="accent3"/>
              </a:buClr>
              <a:buFont typeface="Average"/>
              <a:buNone/>
              <a:defRPr b="0" i="0" sz="1400" u="none" cap="none" strike="noStrike">
                <a:solidFill>
                  <a:schemeClr val="accent3"/>
                </a:solidFill>
                <a:latin typeface="Average"/>
                <a:ea typeface="Average"/>
                <a:cs typeface="Average"/>
                <a:sym typeface="Average"/>
              </a:defRPr>
            </a:lvl7pPr>
            <a:lvl8pPr indent="0" lvl="7" marL="3200400" marR="0" rtl="0" algn="l">
              <a:lnSpc>
                <a:spcPct val="115000"/>
              </a:lnSpc>
              <a:spcBef>
                <a:spcPts val="0"/>
              </a:spcBef>
              <a:spcAft>
                <a:spcPts val="1600"/>
              </a:spcAft>
              <a:buClr>
                <a:schemeClr val="accent3"/>
              </a:buClr>
              <a:buFont typeface="Average"/>
              <a:buNone/>
              <a:defRPr b="0" i="0" sz="1400" u="none" cap="none" strike="noStrike">
                <a:solidFill>
                  <a:schemeClr val="accent3"/>
                </a:solidFill>
                <a:latin typeface="Average"/>
                <a:ea typeface="Average"/>
                <a:cs typeface="Average"/>
                <a:sym typeface="Average"/>
              </a:defRPr>
            </a:lvl8pPr>
            <a:lvl9pPr indent="0" lvl="8" marL="3657600" marR="0" rtl="0" algn="l">
              <a:lnSpc>
                <a:spcPct val="115000"/>
              </a:lnSpc>
              <a:spcBef>
                <a:spcPts val="0"/>
              </a:spcBef>
              <a:spcAft>
                <a:spcPts val="1600"/>
              </a:spcAft>
              <a:buClr>
                <a:schemeClr val="accent3"/>
              </a:buClr>
              <a:buFont typeface="Average"/>
              <a:buNone/>
              <a:defRPr b="0" i="0" sz="1400" u="none" cap="none" strike="noStrike">
                <a:solidFill>
                  <a:schemeClr val="accent3"/>
                </a:solidFill>
                <a:latin typeface="Average"/>
                <a:ea typeface="Average"/>
                <a:cs typeface="Average"/>
                <a:sym typeface="Average"/>
              </a:defRPr>
            </a:lvl9pPr>
          </a:lstStyle>
          <a:p/>
        </p:txBody>
      </p:sp>
      <p:sp>
        <p:nvSpPr>
          <p:cNvPr id="48" name="Shape 48"/>
          <p:cNvSpPr txBox="1"/>
          <p:nvPr>
            <p:ph idx="12" type="sldNum"/>
          </p:nvPr>
        </p:nvSpPr>
        <p:spPr>
          <a:xfrm>
            <a:off x="8490250" y="4681008"/>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599" cy="5726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Oswald"/>
              <a:buNone/>
              <a:defRPr b="0" i="0" sz="3000" u="none" cap="none" strike="noStrike">
                <a:solidFill>
                  <a:schemeClr val="dk1"/>
                </a:solidFill>
                <a:latin typeface="Oswald"/>
                <a:ea typeface="Oswald"/>
                <a:cs typeface="Oswald"/>
                <a:sym typeface="Oswald"/>
              </a:defRPr>
            </a:lvl1pPr>
            <a:lvl2pPr indent="0" lvl="1">
              <a:spcBef>
                <a:spcPts val="0"/>
              </a:spcBef>
              <a:buClr>
                <a:schemeClr val="dk1"/>
              </a:buClr>
              <a:buFont typeface="Oswald"/>
              <a:buNone/>
              <a:defRPr sz="3000">
                <a:solidFill>
                  <a:schemeClr val="dk1"/>
                </a:solidFill>
                <a:latin typeface="Oswald"/>
                <a:ea typeface="Oswald"/>
                <a:cs typeface="Oswald"/>
                <a:sym typeface="Oswald"/>
              </a:defRPr>
            </a:lvl2pPr>
            <a:lvl3pPr indent="0" lvl="2">
              <a:spcBef>
                <a:spcPts val="0"/>
              </a:spcBef>
              <a:buClr>
                <a:schemeClr val="dk1"/>
              </a:buClr>
              <a:buFont typeface="Oswald"/>
              <a:buNone/>
              <a:defRPr sz="3000">
                <a:solidFill>
                  <a:schemeClr val="dk1"/>
                </a:solidFill>
                <a:latin typeface="Oswald"/>
                <a:ea typeface="Oswald"/>
                <a:cs typeface="Oswald"/>
                <a:sym typeface="Oswald"/>
              </a:defRPr>
            </a:lvl3pPr>
            <a:lvl4pPr indent="0" lvl="3">
              <a:spcBef>
                <a:spcPts val="0"/>
              </a:spcBef>
              <a:buClr>
                <a:schemeClr val="dk1"/>
              </a:buClr>
              <a:buFont typeface="Oswald"/>
              <a:buNone/>
              <a:defRPr sz="3000">
                <a:solidFill>
                  <a:schemeClr val="dk1"/>
                </a:solidFill>
                <a:latin typeface="Oswald"/>
                <a:ea typeface="Oswald"/>
                <a:cs typeface="Oswald"/>
                <a:sym typeface="Oswald"/>
              </a:defRPr>
            </a:lvl4pPr>
            <a:lvl5pPr indent="0" lvl="4">
              <a:spcBef>
                <a:spcPts val="0"/>
              </a:spcBef>
              <a:buClr>
                <a:schemeClr val="dk1"/>
              </a:buClr>
              <a:buFont typeface="Oswald"/>
              <a:buNone/>
              <a:defRPr sz="3000">
                <a:solidFill>
                  <a:schemeClr val="dk1"/>
                </a:solidFill>
                <a:latin typeface="Oswald"/>
                <a:ea typeface="Oswald"/>
                <a:cs typeface="Oswald"/>
                <a:sym typeface="Oswald"/>
              </a:defRPr>
            </a:lvl5pPr>
            <a:lvl6pPr indent="0" lvl="5">
              <a:spcBef>
                <a:spcPts val="0"/>
              </a:spcBef>
              <a:buClr>
                <a:schemeClr val="dk1"/>
              </a:buClr>
              <a:buFont typeface="Oswald"/>
              <a:buNone/>
              <a:defRPr sz="3000">
                <a:solidFill>
                  <a:schemeClr val="dk1"/>
                </a:solidFill>
                <a:latin typeface="Oswald"/>
                <a:ea typeface="Oswald"/>
                <a:cs typeface="Oswald"/>
                <a:sym typeface="Oswald"/>
              </a:defRPr>
            </a:lvl6pPr>
            <a:lvl7pPr indent="0" lvl="6">
              <a:spcBef>
                <a:spcPts val="0"/>
              </a:spcBef>
              <a:buClr>
                <a:schemeClr val="dk1"/>
              </a:buClr>
              <a:buFont typeface="Oswald"/>
              <a:buNone/>
              <a:defRPr sz="3000">
                <a:solidFill>
                  <a:schemeClr val="dk1"/>
                </a:solidFill>
                <a:latin typeface="Oswald"/>
                <a:ea typeface="Oswald"/>
                <a:cs typeface="Oswald"/>
                <a:sym typeface="Oswald"/>
              </a:defRPr>
            </a:lvl7pPr>
            <a:lvl8pPr indent="0" lvl="7">
              <a:spcBef>
                <a:spcPts val="0"/>
              </a:spcBef>
              <a:buClr>
                <a:schemeClr val="dk1"/>
              </a:buClr>
              <a:buFont typeface="Oswald"/>
              <a:buNone/>
              <a:defRPr sz="3000">
                <a:solidFill>
                  <a:schemeClr val="dk1"/>
                </a:solidFill>
                <a:latin typeface="Oswald"/>
                <a:ea typeface="Oswald"/>
                <a:cs typeface="Oswald"/>
                <a:sym typeface="Oswald"/>
              </a:defRPr>
            </a:lvl8pPr>
            <a:lvl9pPr indent="0" lvl="8">
              <a:spcBef>
                <a:spcPts val="0"/>
              </a:spcBef>
              <a:buClr>
                <a:schemeClr val="dk1"/>
              </a:buClr>
              <a:buFont typeface="Oswald"/>
              <a:buNone/>
              <a:defRPr sz="3000">
                <a:solidFill>
                  <a:schemeClr val="dk1"/>
                </a:solidFill>
                <a:latin typeface="Oswald"/>
                <a:ea typeface="Oswald"/>
                <a:cs typeface="Oswald"/>
                <a:sym typeface="Oswald"/>
              </a:defRPr>
            </a:lvl9pPr>
          </a:lstStyle>
          <a:p/>
        </p:txBody>
      </p:sp>
      <p:sp>
        <p:nvSpPr>
          <p:cNvPr id="7" name="Shape 7"/>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1600"/>
              </a:spcAft>
              <a:buClr>
                <a:schemeClr val="accent3"/>
              </a:buClr>
              <a:buFont typeface="Average"/>
              <a:buNone/>
              <a:defRPr b="0" i="0" sz="1800" u="none" cap="none" strike="noStrike">
                <a:solidFill>
                  <a:schemeClr val="accent3"/>
                </a:solidFill>
                <a:latin typeface="Average"/>
                <a:ea typeface="Average"/>
                <a:cs typeface="Average"/>
                <a:sym typeface="Average"/>
              </a:defRPr>
            </a:lvl1pPr>
            <a:lvl2pPr indent="0" lvl="1" marL="457200" marR="0" rtl="0" algn="l">
              <a:lnSpc>
                <a:spcPct val="115000"/>
              </a:lnSpc>
              <a:spcBef>
                <a:spcPts val="0"/>
              </a:spcBef>
              <a:spcAft>
                <a:spcPts val="1600"/>
              </a:spcAft>
              <a:buClr>
                <a:schemeClr val="accent3"/>
              </a:buClr>
              <a:buFont typeface="Average"/>
              <a:buNone/>
              <a:defRPr b="0" i="0" sz="1400" u="none" cap="none" strike="noStrike">
                <a:solidFill>
                  <a:schemeClr val="accent3"/>
                </a:solidFill>
                <a:latin typeface="Average"/>
                <a:ea typeface="Average"/>
                <a:cs typeface="Average"/>
                <a:sym typeface="Average"/>
              </a:defRPr>
            </a:lvl2pPr>
            <a:lvl3pPr indent="0" lvl="2" marL="914400" marR="0" rtl="0" algn="l">
              <a:lnSpc>
                <a:spcPct val="115000"/>
              </a:lnSpc>
              <a:spcBef>
                <a:spcPts val="0"/>
              </a:spcBef>
              <a:spcAft>
                <a:spcPts val="1600"/>
              </a:spcAft>
              <a:buClr>
                <a:schemeClr val="accent3"/>
              </a:buClr>
              <a:buFont typeface="Average"/>
              <a:buNone/>
              <a:defRPr b="0" i="0" sz="1400" u="none" cap="none" strike="noStrike">
                <a:solidFill>
                  <a:schemeClr val="accent3"/>
                </a:solidFill>
                <a:latin typeface="Average"/>
                <a:ea typeface="Average"/>
                <a:cs typeface="Average"/>
                <a:sym typeface="Average"/>
              </a:defRPr>
            </a:lvl3pPr>
            <a:lvl4pPr indent="0" lvl="3" marL="1371600" marR="0" rtl="0" algn="l">
              <a:lnSpc>
                <a:spcPct val="115000"/>
              </a:lnSpc>
              <a:spcBef>
                <a:spcPts val="0"/>
              </a:spcBef>
              <a:spcAft>
                <a:spcPts val="1600"/>
              </a:spcAft>
              <a:buClr>
                <a:schemeClr val="accent3"/>
              </a:buClr>
              <a:buFont typeface="Average"/>
              <a:buNone/>
              <a:defRPr b="0" i="0" sz="1400" u="none" cap="none" strike="noStrike">
                <a:solidFill>
                  <a:schemeClr val="accent3"/>
                </a:solidFill>
                <a:latin typeface="Average"/>
                <a:ea typeface="Average"/>
                <a:cs typeface="Average"/>
                <a:sym typeface="Average"/>
              </a:defRPr>
            </a:lvl4pPr>
            <a:lvl5pPr indent="0" lvl="4" marL="1828800" marR="0" rtl="0" algn="l">
              <a:lnSpc>
                <a:spcPct val="115000"/>
              </a:lnSpc>
              <a:spcBef>
                <a:spcPts val="0"/>
              </a:spcBef>
              <a:spcAft>
                <a:spcPts val="1600"/>
              </a:spcAft>
              <a:buClr>
                <a:schemeClr val="accent3"/>
              </a:buClr>
              <a:buFont typeface="Average"/>
              <a:buNone/>
              <a:defRPr b="0" i="0" sz="1400" u="none" cap="none" strike="noStrike">
                <a:solidFill>
                  <a:schemeClr val="accent3"/>
                </a:solidFill>
                <a:latin typeface="Average"/>
                <a:ea typeface="Average"/>
                <a:cs typeface="Average"/>
                <a:sym typeface="Average"/>
              </a:defRPr>
            </a:lvl5pPr>
            <a:lvl6pPr indent="0" lvl="5" marL="2286000" marR="0" rtl="0" algn="l">
              <a:lnSpc>
                <a:spcPct val="115000"/>
              </a:lnSpc>
              <a:spcBef>
                <a:spcPts val="0"/>
              </a:spcBef>
              <a:spcAft>
                <a:spcPts val="1600"/>
              </a:spcAft>
              <a:buClr>
                <a:schemeClr val="accent3"/>
              </a:buClr>
              <a:buFont typeface="Average"/>
              <a:buNone/>
              <a:defRPr b="0" i="0" sz="1400" u="none" cap="none" strike="noStrike">
                <a:solidFill>
                  <a:schemeClr val="accent3"/>
                </a:solidFill>
                <a:latin typeface="Average"/>
                <a:ea typeface="Average"/>
                <a:cs typeface="Average"/>
                <a:sym typeface="Average"/>
              </a:defRPr>
            </a:lvl6pPr>
            <a:lvl7pPr indent="0" lvl="6" marL="2743200" marR="0" rtl="0" algn="l">
              <a:lnSpc>
                <a:spcPct val="115000"/>
              </a:lnSpc>
              <a:spcBef>
                <a:spcPts val="0"/>
              </a:spcBef>
              <a:spcAft>
                <a:spcPts val="1600"/>
              </a:spcAft>
              <a:buClr>
                <a:schemeClr val="accent3"/>
              </a:buClr>
              <a:buFont typeface="Average"/>
              <a:buNone/>
              <a:defRPr b="0" i="0" sz="1400" u="none" cap="none" strike="noStrike">
                <a:solidFill>
                  <a:schemeClr val="accent3"/>
                </a:solidFill>
                <a:latin typeface="Average"/>
                <a:ea typeface="Average"/>
                <a:cs typeface="Average"/>
                <a:sym typeface="Average"/>
              </a:defRPr>
            </a:lvl7pPr>
            <a:lvl8pPr indent="0" lvl="7" marL="3200400" marR="0" rtl="0" algn="l">
              <a:lnSpc>
                <a:spcPct val="115000"/>
              </a:lnSpc>
              <a:spcBef>
                <a:spcPts val="0"/>
              </a:spcBef>
              <a:spcAft>
                <a:spcPts val="1600"/>
              </a:spcAft>
              <a:buClr>
                <a:schemeClr val="accent3"/>
              </a:buClr>
              <a:buFont typeface="Average"/>
              <a:buNone/>
              <a:defRPr b="0" i="0" sz="1400" u="none" cap="none" strike="noStrike">
                <a:solidFill>
                  <a:schemeClr val="accent3"/>
                </a:solidFill>
                <a:latin typeface="Average"/>
                <a:ea typeface="Average"/>
                <a:cs typeface="Average"/>
                <a:sym typeface="Average"/>
              </a:defRPr>
            </a:lvl8pPr>
            <a:lvl9pPr indent="0" lvl="8" marL="3657600" marR="0" rtl="0" algn="l">
              <a:lnSpc>
                <a:spcPct val="115000"/>
              </a:lnSpc>
              <a:spcBef>
                <a:spcPts val="0"/>
              </a:spcBef>
              <a:spcAft>
                <a:spcPts val="1600"/>
              </a:spcAft>
              <a:buClr>
                <a:schemeClr val="accent3"/>
              </a:buClr>
              <a:buFont typeface="Average"/>
              <a:buNone/>
              <a:defRPr b="0" i="0" sz="1400" u="none" cap="none" strike="noStrike">
                <a:solidFill>
                  <a:schemeClr val="accent3"/>
                </a:solidFill>
                <a:latin typeface="Average"/>
                <a:ea typeface="Average"/>
                <a:cs typeface="Average"/>
                <a:sym typeface="Average"/>
              </a:defRPr>
            </a:lvl9pPr>
          </a:lstStyle>
          <a:p/>
        </p:txBody>
      </p:sp>
      <p:sp>
        <p:nvSpPr>
          <p:cNvPr id="8" name="Shape 8"/>
          <p:cNvSpPr txBox="1"/>
          <p:nvPr>
            <p:ph idx="12" type="sldNum"/>
          </p:nvPr>
        </p:nvSpPr>
        <p:spPr>
          <a:xfrm>
            <a:off x="8490250" y="4681008"/>
            <a:ext cx="548699" cy="393600"/>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chemeClr val="accent3"/>
              </a:buClr>
              <a:buSzPct val="25000"/>
              <a:buFont typeface="Average"/>
              <a:buNone/>
            </a:pPr>
            <a:fld id="{00000000-1234-1234-1234-123412341234}" type="slidenum">
              <a:rPr b="0" i="0" lang="en" sz="1000" u="none" cap="none" strike="noStrike">
                <a:solidFill>
                  <a:schemeClr val="accent3"/>
                </a:solidFill>
                <a:latin typeface="Average"/>
                <a:ea typeface="Average"/>
                <a:cs typeface="Average"/>
                <a:sym typeface="Average"/>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0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goo.gl/0n1ql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msanader23.files.wordpress.com/2015/03/ptc-paper.jpg" TargetMode="External"/><Relationship Id="rId4" Type="http://schemas.openxmlformats.org/officeDocument/2006/relationships/hyperlink" Target="http://learn.genetics.utah.edu/content/inheritance/ptc/images/DSC00100.jpg" TargetMode="External"/><Relationship Id="rId5" Type="http://schemas.openxmlformats.org/officeDocument/2006/relationships/hyperlink" Target="http://learn.genetics.utah.edu/content/inheritance/ptc/images/Pedigree.jpg" TargetMode="External"/><Relationship Id="rId6" Type="http://schemas.openxmlformats.org/officeDocument/2006/relationships/hyperlink" Target="http://learn.genetics.utah.edu/content/inheritance/ptc/images/DSC00100.jpg" TargetMode="External"/><Relationship Id="rId7" Type="http://schemas.openxmlformats.org/officeDocument/2006/relationships/hyperlink" Target="https://en.wikipedia.org/wiki/Phenylthiocarbamid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0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0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type="ctrTitle"/>
          </p:nvPr>
        </p:nvSpPr>
        <p:spPr>
          <a:xfrm>
            <a:off x="671256" y="990800"/>
            <a:ext cx="7801500" cy="1730099"/>
          </a:xfrm>
          <a:prstGeom prst="rect">
            <a:avLst/>
          </a:prstGeom>
          <a:noFill/>
          <a:ln>
            <a:noFill/>
          </a:ln>
        </p:spPr>
        <p:txBody>
          <a:bodyPr anchorCtr="0" anchor="b" bIns="91425" lIns="91425" rIns="91425" tIns="91425">
            <a:noAutofit/>
          </a:bodyPr>
          <a:lstStyle/>
          <a:p>
            <a:pPr indent="0" lvl="0" marL="0" marR="0" rtl="0" algn="ctr">
              <a:lnSpc>
                <a:spcPct val="100000"/>
              </a:lnSpc>
              <a:spcBef>
                <a:spcPts val="0"/>
              </a:spcBef>
              <a:spcAft>
                <a:spcPts val="0"/>
              </a:spcAft>
              <a:buClr>
                <a:schemeClr val="dk1"/>
              </a:buClr>
              <a:buSzPct val="25000"/>
              <a:buFont typeface="Oswald"/>
              <a:buNone/>
            </a:pPr>
            <a:r>
              <a:rPr b="0" i="0" lang="en" sz="4800" u="none" cap="none" strike="noStrike">
                <a:solidFill>
                  <a:schemeClr val="dk1"/>
                </a:solidFill>
                <a:latin typeface="Oswald"/>
                <a:ea typeface="Oswald"/>
                <a:cs typeface="Oswald"/>
                <a:sym typeface="Oswald"/>
              </a:rPr>
              <a:t>PTC: Can </a:t>
            </a:r>
            <a:r>
              <a:rPr b="0" i="0" lang="en" sz="4800" u="sng" cap="none" strike="noStrike">
                <a:solidFill>
                  <a:schemeClr val="dk1"/>
                </a:solidFill>
                <a:latin typeface="Oswald"/>
                <a:ea typeface="Oswald"/>
                <a:cs typeface="Oswald"/>
                <a:sym typeface="Oswald"/>
              </a:rPr>
              <a:t>you</a:t>
            </a:r>
            <a:r>
              <a:rPr b="0" i="0" lang="en" sz="4800" u="none" cap="none" strike="noStrike">
                <a:solidFill>
                  <a:schemeClr val="dk1"/>
                </a:solidFill>
                <a:latin typeface="Oswald"/>
                <a:ea typeface="Oswald"/>
                <a:cs typeface="Oswald"/>
                <a:sym typeface="Oswald"/>
              </a:rPr>
              <a:t> taste it?</a:t>
            </a:r>
          </a:p>
        </p:txBody>
      </p:sp>
      <p:sp>
        <p:nvSpPr>
          <p:cNvPr id="60" name="Shape 60"/>
          <p:cNvSpPr txBox="1"/>
          <p:nvPr>
            <p:ph idx="1" type="subTitle"/>
          </p:nvPr>
        </p:nvSpPr>
        <p:spPr>
          <a:xfrm>
            <a:off x="671250" y="3174875"/>
            <a:ext cx="7801500" cy="7926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accent3"/>
              </a:buClr>
              <a:buSzPct val="25000"/>
              <a:buFont typeface="Average"/>
              <a:buNone/>
            </a:pPr>
            <a:r>
              <a:rPr lang="en"/>
              <a:t>A learning activity for Mendelian genetics</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ph type="title"/>
          </p:nvPr>
        </p:nvSpPr>
        <p:spPr>
          <a:xfrm>
            <a:off x="311700" y="445025"/>
            <a:ext cx="8520600" cy="5727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Oswald"/>
              <a:buNone/>
            </a:pPr>
            <a:r>
              <a:rPr b="0" i="0" lang="en" sz="3000" u="none" cap="none" strike="noStrike">
                <a:solidFill>
                  <a:schemeClr val="dk1"/>
                </a:solidFill>
                <a:latin typeface="Oswald"/>
                <a:ea typeface="Oswald"/>
                <a:cs typeface="Oswald"/>
                <a:sym typeface="Oswald"/>
              </a:rPr>
              <a:t>Background</a:t>
            </a:r>
          </a:p>
        </p:txBody>
      </p:sp>
      <p:sp>
        <p:nvSpPr>
          <p:cNvPr id="122" name="Shape 122"/>
          <p:cNvSpPr txBox="1"/>
          <p:nvPr>
            <p:ph idx="1" type="body"/>
          </p:nvPr>
        </p:nvSpPr>
        <p:spPr>
          <a:xfrm>
            <a:off x="311700" y="1152475"/>
            <a:ext cx="8520600" cy="3416400"/>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Clr>
                <a:schemeClr val="accent3"/>
              </a:buClr>
              <a:buSzPct val="25000"/>
              <a:buFont typeface="Average"/>
              <a:buNone/>
            </a:pPr>
            <a:r>
              <a:rPr b="0" i="0" lang="en" sz="1800" u="none" cap="none" strike="noStrike">
                <a:solidFill>
                  <a:schemeClr val="accent3"/>
                </a:solidFill>
                <a:latin typeface="Average"/>
                <a:ea typeface="Average"/>
                <a:cs typeface="Average"/>
                <a:sym typeface="Average"/>
              </a:rPr>
              <a:t>About 70% of the population can taste PTC. It is an </a:t>
            </a:r>
            <a:r>
              <a:rPr i="1" lang="en"/>
              <a:t>autosomal</a:t>
            </a:r>
            <a:r>
              <a:rPr b="0" i="1" lang="en" sz="1800" u="none" cap="none" strike="noStrike">
                <a:solidFill>
                  <a:schemeClr val="accent3"/>
                </a:solidFill>
                <a:latin typeface="Average"/>
                <a:ea typeface="Average"/>
                <a:cs typeface="Average"/>
                <a:sym typeface="Average"/>
              </a:rPr>
              <a:t> dominant</a:t>
            </a:r>
            <a:r>
              <a:rPr b="0" i="0" lang="en" sz="1800" u="none" cap="none" strike="noStrike">
                <a:solidFill>
                  <a:schemeClr val="accent3"/>
                </a:solidFill>
                <a:latin typeface="Average"/>
                <a:ea typeface="Average"/>
                <a:cs typeface="Average"/>
                <a:sym typeface="Average"/>
              </a:rPr>
              <a:t> trait. This taster percentage is higher </a:t>
            </a:r>
            <a:r>
              <a:rPr lang="en"/>
              <a:t>among</a:t>
            </a:r>
            <a:r>
              <a:rPr b="0" i="0" lang="en" sz="1800" u="none" cap="none" strike="noStrike">
                <a:solidFill>
                  <a:schemeClr val="accent3"/>
                </a:solidFill>
                <a:latin typeface="Average"/>
                <a:ea typeface="Average"/>
                <a:cs typeface="Average"/>
                <a:sym typeface="Average"/>
              </a:rPr>
              <a:t> indigenous people of the Americas, and lower for indigenous people of Australia and New Guinea. Some studies have shown that those that can taste PTC are less likely to smoke or drink coffee. PTC</a:t>
            </a:r>
            <a:r>
              <a:rPr lang="en"/>
              <a:t> is not present</a:t>
            </a:r>
            <a:r>
              <a:rPr b="0" i="0" lang="en" sz="1800" u="none" cap="none" strike="noStrike">
                <a:solidFill>
                  <a:schemeClr val="accent3"/>
                </a:solidFill>
                <a:latin typeface="Average"/>
                <a:ea typeface="Average"/>
                <a:cs typeface="Average"/>
                <a:sym typeface="Average"/>
              </a:rPr>
              <a:t> in food, but related chemicals </a:t>
            </a:r>
            <a:r>
              <a:rPr lang="en"/>
              <a:t>are</a:t>
            </a:r>
            <a:r>
              <a:rPr b="0" i="0" lang="en" sz="1800" u="none" cap="none" strike="noStrike">
                <a:solidFill>
                  <a:schemeClr val="accent3"/>
                </a:solidFill>
                <a:latin typeface="Average"/>
                <a:ea typeface="Average"/>
                <a:cs typeface="Average"/>
                <a:sym typeface="Average"/>
              </a:rPr>
              <a:t>. The ability to taste the bitterness is caused by a polymorphism at the</a:t>
            </a:r>
            <a:r>
              <a:rPr b="0" i="1" lang="en" sz="1800" u="none" cap="none" strike="noStrike">
                <a:solidFill>
                  <a:schemeClr val="accent3"/>
                </a:solidFill>
                <a:latin typeface="Average"/>
                <a:ea typeface="Average"/>
                <a:cs typeface="Average"/>
                <a:sym typeface="Average"/>
              </a:rPr>
              <a:t> TAS2R38</a:t>
            </a:r>
            <a:r>
              <a:rPr b="0" i="0" lang="en" sz="1800" u="none" cap="none" strike="noStrike">
                <a:solidFill>
                  <a:schemeClr val="accent3"/>
                </a:solidFill>
                <a:latin typeface="Average"/>
                <a:ea typeface="Average"/>
                <a:cs typeface="Average"/>
                <a:sym typeface="Average"/>
              </a:rPr>
              <a:t> taste receptor gene. </a:t>
            </a:r>
          </a:p>
        </p:txBody>
      </p:sp>
      <p:sp>
        <p:nvSpPr>
          <p:cNvPr id="123" name="Shape 123"/>
          <p:cNvSpPr/>
          <p:nvPr/>
        </p:nvSpPr>
        <p:spPr>
          <a:xfrm>
            <a:off x="5864475" y="3103475"/>
            <a:ext cx="1802700" cy="18366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pic>
        <p:nvPicPr>
          <p:cNvPr id="124" name="Shape 124"/>
          <p:cNvPicPr preferRelativeResize="0"/>
          <p:nvPr/>
        </p:nvPicPr>
        <p:blipFill>
          <a:blip r:embed="rId3">
            <a:alphaModFix/>
          </a:blip>
          <a:stretch>
            <a:fillRect/>
          </a:stretch>
        </p:blipFill>
        <p:spPr>
          <a:xfrm>
            <a:off x="5864475" y="3094585"/>
            <a:ext cx="1766075" cy="1854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type="title"/>
          </p:nvPr>
        </p:nvSpPr>
        <p:spPr>
          <a:xfrm>
            <a:off x="311700" y="445025"/>
            <a:ext cx="8520600" cy="5727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Oswald"/>
              <a:buNone/>
            </a:pPr>
            <a:r>
              <a:rPr b="0" i="0" lang="en" sz="3000" u="none" cap="none" strike="noStrike">
                <a:solidFill>
                  <a:schemeClr val="dk1"/>
                </a:solidFill>
                <a:latin typeface="Oswald"/>
                <a:ea typeface="Oswald"/>
                <a:cs typeface="Oswald"/>
                <a:sym typeface="Oswald"/>
              </a:rPr>
              <a:t>Discussion</a:t>
            </a:r>
          </a:p>
        </p:txBody>
      </p:sp>
      <p:sp>
        <p:nvSpPr>
          <p:cNvPr id="130" name="Shape 130"/>
          <p:cNvSpPr txBox="1"/>
          <p:nvPr>
            <p:ph idx="1" type="body"/>
          </p:nvPr>
        </p:nvSpPr>
        <p:spPr>
          <a:xfrm>
            <a:off x="311700" y="1152475"/>
            <a:ext cx="8520600" cy="1219500"/>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Clr>
                <a:schemeClr val="accent3"/>
              </a:buClr>
              <a:buSzPct val="25000"/>
              <a:buFont typeface="Average"/>
              <a:buNone/>
            </a:pPr>
            <a:r>
              <a:rPr lang="en"/>
              <a:t>-If two parents are heterozygotes for the gene that allows for them to taste PTC, what is the probability that their child will also be able to taste it? (Hint: do a Punnett square)</a:t>
            </a:r>
          </a:p>
          <a:p>
            <a:pPr indent="0" lvl="0" marL="0" marR="0" rtl="0" algn="l">
              <a:lnSpc>
                <a:spcPct val="115000"/>
              </a:lnSpc>
              <a:spcBef>
                <a:spcPts val="0"/>
              </a:spcBef>
              <a:spcAft>
                <a:spcPts val="0"/>
              </a:spcAft>
              <a:buClr>
                <a:schemeClr val="accent3"/>
              </a:buClr>
              <a:buSzPct val="25000"/>
              <a:buFont typeface="Average"/>
              <a:buNone/>
            </a:pPr>
            <a:r>
              <a:t/>
            </a:r>
            <a:endParaRPr b="0" i="0" sz="1800" u="none" cap="none" strike="noStrike">
              <a:solidFill>
                <a:schemeClr val="accent3"/>
              </a:solidFill>
              <a:latin typeface="Average"/>
              <a:ea typeface="Average"/>
              <a:cs typeface="Average"/>
              <a:sym typeface="Average"/>
            </a:endParaRPr>
          </a:p>
          <a:p>
            <a:pPr indent="0" lvl="0" marL="0" marR="0" rtl="0" algn="l">
              <a:lnSpc>
                <a:spcPct val="115000"/>
              </a:lnSpc>
              <a:spcBef>
                <a:spcPts val="0"/>
              </a:spcBef>
              <a:spcAft>
                <a:spcPts val="0"/>
              </a:spcAft>
              <a:buClr>
                <a:schemeClr val="accent3"/>
              </a:buClr>
              <a:buSzPct val="25000"/>
              <a:buFont typeface="Average"/>
              <a:buNone/>
            </a:pPr>
            <a:r>
              <a:t/>
            </a:r>
            <a:endParaRPr/>
          </a:p>
        </p:txBody>
      </p:sp>
      <p:sp>
        <p:nvSpPr>
          <p:cNvPr id="131" name="Shape 131"/>
          <p:cNvSpPr txBox="1"/>
          <p:nvPr/>
        </p:nvSpPr>
        <p:spPr>
          <a:xfrm>
            <a:off x="311700" y="2182225"/>
            <a:ext cx="8891100" cy="1118100"/>
          </a:xfrm>
          <a:prstGeom prst="rect">
            <a:avLst/>
          </a:prstGeom>
          <a:noFill/>
          <a:ln>
            <a:noFill/>
          </a:ln>
        </p:spPr>
        <p:txBody>
          <a:bodyPr anchorCtr="0" anchor="t" bIns="91425" lIns="91425" rIns="91425" tIns="91425">
            <a:noAutofit/>
          </a:bodyPr>
          <a:lstStyle/>
          <a:p>
            <a:pPr lvl="0" rtl="0">
              <a:lnSpc>
                <a:spcPct val="115000"/>
              </a:lnSpc>
              <a:spcBef>
                <a:spcPts val="0"/>
              </a:spcBef>
              <a:buClr>
                <a:schemeClr val="accent3"/>
              </a:buClr>
              <a:buFont typeface="Average"/>
              <a:buNone/>
            </a:pPr>
            <a:r>
              <a:t/>
            </a:r>
            <a:endParaRPr sz="1800">
              <a:solidFill>
                <a:schemeClr val="accent3"/>
              </a:solidFill>
              <a:latin typeface="Average"/>
              <a:ea typeface="Average"/>
              <a:cs typeface="Average"/>
              <a:sym typeface="Average"/>
            </a:endParaRPr>
          </a:p>
          <a:p>
            <a:pPr lvl="0" rtl="0">
              <a:lnSpc>
                <a:spcPct val="115000"/>
              </a:lnSpc>
              <a:spcBef>
                <a:spcPts val="0"/>
              </a:spcBef>
              <a:buClr>
                <a:schemeClr val="accent3"/>
              </a:buClr>
              <a:buSzPct val="25000"/>
              <a:buFont typeface="Average"/>
              <a:buNone/>
            </a:pPr>
            <a:r>
              <a:rPr lang="en" sz="1800">
                <a:solidFill>
                  <a:schemeClr val="accent3"/>
                </a:solidFill>
                <a:latin typeface="Average"/>
                <a:ea typeface="Average"/>
                <a:cs typeface="Average"/>
                <a:sym typeface="Average"/>
              </a:rPr>
              <a:t>-Over recent evolutionary time, do you think the proportion of the PTC taster allele is expanding in the population, or decreasing? Why? (hint: is it an advantage?)</a:t>
            </a:r>
          </a:p>
        </p:txBody>
      </p:sp>
      <p:sp>
        <p:nvSpPr>
          <p:cNvPr id="132" name="Shape 132"/>
          <p:cNvSpPr txBox="1"/>
          <p:nvPr/>
        </p:nvSpPr>
        <p:spPr>
          <a:xfrm>
            <a:off x="311700" y="3368000"/>
            <a:ext cx="8520600" cy="1057200"/>
          </a:xfrm>
          <a:prstGeom prst="rect">
            <a:avLst/>
          </a:prstGeom>
          <a:noFill/>
          <a:ln>
            <a:noFill/>
          </a:ln>
        </p:spPr>
        <p:txBody>
          <a:bodyPr anchorCtr="0" anchor="t" bIns="91425" lIns="91425" rIns="91425" tIns="91425">
            <a:noAutofit/>
          </a:bodyPr>
          <a:lstStyle/>
          <a:p>
            <a:pPr lvl="0" rtl="0">
              <a:lnSpc>
                <a:spcPct val="115000"/>
              </a:lnSpc>
              <a:spcBef>
                <a:spcPts val="0"/>
              </a:spcBef>
              <a:buClr>
                <a:schemeClr val="accent3"/>
              </a:buClr>
              <a:buFont typeface="Average"/>
              <a:buNone/>
            </a:pPr>
            <a:r>
              <a:t/>
            </a:r>
            <a:endParaRPr sz="1800">
              <a:solidFill>
                <a:schemeClr val="accent3"/>
              </a:solidFill>
              <a:latin typeface="Average"/>
              <a:ea typeface="Average"/>
              <a:cs typeface="Average"/>
              <a:sym typeface="Average"/>
            </a:endParaRPr>
          </a:p>
          <a:p>
            <a:pPr lvl="0" rtl="0">
              <a:lnSpc>
                <a:spcPct val="115000"/>
              </a:lnSpc>
              <a:spcBef>
                <a:spcPts val="0"/>
              </a:spcBef>
              <a:buClr>
                <a:schemeClr val="accent3"/>
              </a:buClr>
              <a:buFont typeface="Average"/>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Record the Class’s Results on this Google Sheet</a:t>
            </a:r>
          </a:p>
        </p:txBody>
      </p:sp>
      <p:sp>
        <p:nvSpPr>
          <p:cNvPr id="138" name="Shape 138"/>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a:p>
            <a:pPr lvl="0" algn="ctr">
              <a:spcBef>
                <a:spcPts val="0"/>
              </a:spcBef>
              <a:buNone/>
            </a:pPr>
            <a:r>
              <a:rPr lang="en" sz="2400">
                <a:solidFill>
                  <a:srgbClr val="039BE5"/>
                </a:solidFill>
                <a:highlight>
                  <a:srgbClr val="EEEEEE"/>
                </a:highlight>
                <a:latin typeface="Arial"/>
                <a:ea typeface="Arial"/>
                <a:cs typeface="Arial"/>
                <a:sym typeface="Arial"/>
                <a:hlinkClick r:id="rId3"/>
              </a:rPr>
              <a:t>goo.gl/0n1qlG</a:t>
            </a:r>
          </a:p>
          <a:p>
            <a:pPr lvl="0">
              <a:spcBef>
                <a:spcPts val="0"/>
              </a:spcBef>
              <a:buNone/>
            </a:pPr>
            <a:r>
              <a:t/>
            </a:r>
            <a:endParaRPr/>
          </a:p>
          <a:p>
            <a:pPr lvl="0">
              <a:spcBef>
                <a:spcPts val="0"/>
              </a:spcBef>
              <a:buNone/>
            </a:pPr>
            <a:r>
              <a:rPr lang="en" sz="1000">
                <a:solidFill>
                  <a:srgbClr val="444444"/>
                </a:solidFill>
                <a:latin typeface="Arial"/>
                <a:ea typeface="Arial"/>
                <a:cs typeface="Arial"/>
                <a:sym typeface="Arial"/>
              </a:rPr>
              <a:t>http://goo.gl/0n1qlGhttp://goo.gl/0n1qlG</a:t>
            </a:r>
          </a:p>
          <a:p>
            <a:pPr lvl="0" rtl="0">
              <a:spcBef>
                <a:spcPts val="0"/>
              </a:spcBef>
              <a:buNone/>
            </a:pPr>
            <a:r>
              <a:rPr lang="en" sz="1000">
                <a:solidFill>
                  <a:srgbClr val="444444"/>
                </a:solidFill>
                <a:latin typeface="Arial"/>
                <a:ea typeface="Arial"/>
                <a:cs typeface="Arial"/>
                <a:sym typeface="Arial"/>
              </a:rPr>
              <a:t>http://goo.gl/0n1ql</a:t>
            </a:r>
          </a:p>
          <a:p>
            <a:pPr lvl="0" algn="ctr">
              <a:spcBef>
                <a:spcPts val="0"/>
              </a:spcBef>
              <a:buNone/>
            </a:pPr>
            <a:r>
              <a:rPr lang="en"/>
              <a:t>Compare your class’s results with the other SMILE groups!</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References</a:t>
            </a:r>
          </a:p>
        </p:txBody>
      </p:sp>
      <p:sp>
        <p:nvSpPr>
          <p:cNvPr id="144" name="Shape 144"/>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rPr lang="en" sz="1200">
                <a:latin typeface="Oswald"/>
                <a:ea typeface="Oswald"/>
                <a:cs typeface="Oswald"/>
                <a:sym typeface="Oswald"/>
              </a:rPr>
              <a:t>Figure 1: </a:t>
            </a:r>
            <a:r>
              <a:rPr lang="en" sz="1200" u="sng">
                <a:solidFill>
                  <a:schemeClr val="accent5"/>
                </a:solidFill>
                <a:latin typeface="Oswald"/>
                <a:ea typeface="Oswald"/>
                <a:cs typeface="Oswald"/>
                <a:sym typeface="Oswald"/>
                <a:hlinkClick r:id="rId3"/>
              </a:rPr>
              <a:t>https://msanader23.files.wordpress.com/2015/03/ptc-paper.jpg</a:t>
            </a:r>
          </a:p>
          <a:p>
            <a:pPr lvl="0" rtl="0">
              <a:lnSpc>
                <a:spcPct val="100000"/>
              </a:lnSpc>
              <a:spcBef>
                <a:spcPts val="0"/>
              </a:spcBef>
              <a:spcAft>
                <a:spcPts val="0"/>
              </a:spcAft>
              <a:buNone/>
            </a:pPr>
            <a:r>
              <a:rPr lang="en" sz="1200">
                <a:latin typeface="Oswald"/>
                <a:ea typeface="Oswald"/>
                <a:cs typeface="Oswald"/>
                <a:sym typeface="Oswald"/>
              </a:rPr>
              <a:t>Figure 2: </a:t>
            </a:r>
            <a:r>
              <a:rPr lang="en" sz="1200" u="sng">
                <a:solidFill>
                  <a:schemeClr val="accent5"/>
                </a:solidFill>
                <a:latin typeface="Oswald"/>
                <a:ea typeface="Oswald"/>
                <a:cs typeface="Oswald"/>
                <a:sym typeface="Oswald"/>
                <a:hlinkClick r:id="rId4"/>
              </a:rPr>
              <a:t>http://learn.genetics.utah.edu/content/inheritance/ptc/images/DSC00100.jpg</a:t>
            </a:r>
          </a:p>
          <a:p>
            <a:pPr lvl="0" rtl="0">
              <a:lnSpc>
                <a:spcPct val="100000"/>
              </a:lnSpc>
              <a:spcBef>
                <a:spcPts val="0"/>
              </a:spcBef>
              <a:spcAft>
                <a:spcPts val="0"/>
              </a:spcAft>
              <a:buNone/>
            </a:pPr>
            <a:r>
              <a:rPr lang="en" sz="1200">
                <a:latin typeface="Oswald"/>
                <a:ea typeface="Oswald"/>
                <a:cs typeface="Oswald"/>
                <a:sym typeface="Oswald"/>
              </a:rPr>
              <a:t>Figure 3:</a:t>
            </a:r>
            <a:r>
              <a:rPr lang="en" sz="1200" u="sng">
                <a:solidFill>
                  <a:schemeClr val="accent5"/>
                </a:solidFill>
                <a:latin typeface="Oswald"/>
                <a:ea typeface="Oswald"/>
                <a:cs typeface="Oswald"/>
                <a:sym typeface="Oswald"/>
                <a:hlinkClick r:id="rId5"/>
              </a:rPr>
              <a:t>http://learn.genetics.utah.edu/content/inheritance/ptc/images/Pedigree.jpg</a:t>
            </a:r>
          </a:p>
          <a:p>
            <a:pPr lvl="0" rtl="0">
              <a:lnSpc>
                <a:spcPct val="100000"/>
              </a:lnSpc>
              <a:spcBef>
                <a:spcPts val="0"/>
              </a:spcBef>
              <a:spcAft>
                <a:spcPts val="0"/>
              </a:spcAft>
              <a:buNone/>
            </a:pPr>
            <a:r>
              <a:rPr lang="en" sz="1200">
                <a:latin typeface="Oswald"/>
                <a:ea typeface="Oswald"/>
                <a:cs typeface="Oswald"/>
                <a:sym typeface="Oswald"/>
              </a:rPr>
              <a:t>Figure 4: </a:t>
            </a:r>
            <a:r>
              <a:rPr lang="en" sz="1200" u="sng">
                <a:solidFill>
                  <a:schemeClr val="accent5"/>
                </a:solidFill>
                <a:latin typeface="Oswald"/>
                <a:ea typeface="Oswald"/>
                <a:cs typeface="Oswald"/>
                <a:sym typeface="Oswald"/>
                <a:hlinkClick r:id="rId6"/>
              </a:rPr>
              <a:t>http://learn.genetics.utah.edu/content/inheritance/ptc/images/DSC00100.jpg</a:t>
            </a:r>
          </a:p>
          <a:p>
            <a:pPr lvl="0" rtl="0">
              <a:lnSpc>
                <a:spcPct val="100000"/>
              </a:lnSpc>
              <a:spcBef>
                <a:spcPts val="0"/>
              </a:spcBef>
              <a:spcAft>
                <a:spcPts val="0"/>
              </a:spcAft>
              <a:buNone/>
            </a:pPr>
            <a:r>
              <a:rPr lang="en" sz="1200">
                <a:latin typeface="Oswald"/>
                <a:ea typeface="Oswald"/>
                <a:cs typeface="Oswald"/>
                <a:sym typeface="Oswald"/>
              </a:rPr>
              <a:t>Figure 5: https://0.academia-photos.com/321416/134576/156544/s200_arthur.fox.jpg</a:t>
            </a:r>
          </a:p>
          <a:p>
            <a:pPr lvl="0" rtl="0">
              <a:lnSpc>
                <a:spcPct val="100000"/>
              </a:lnSpc>
              <a:spcBef>
                <a:spcPts val="0"/>
              </a:spcBef>
              <a:spcAft>
                <a:spcPts val="0"/>
              </a:spcAft>
              <a:buNone/>
            </a:pPr>
            <a:r>
              <a:rPr lang="en" sz="1200">
                <a:latin typeface="Oswald"/>
                <a:ea typeface="Oswald"/>
                <a:cs typeface="Oswald"/>
                <a:sym typeface="Oswald"/>
              </a:rPr>
              <a:t>Figure 6:</a:t>
            </a:r>
            <a:r>
              <a:rPr lang="en" sz="1200" u="sng">
                <a:solidFill>
                  <a:schemeClr val="hlink"/>
                </a:solidFill>
                <a:latin typeface="Oswald"/>
                <a:ea typeface="Oswald"/>
                <a:cs typeface="Oswald"/>
                <a:sym typeface="Oswald"/>
                <a:hlinkClick r:id="rId7"/>
              </a:rPr>
              <a:t>https://en.wikipedia.org/wiki/Phenylthiocarbamide</a:t>
            </a:r>
          </a:p>
          <a:p>
            <a:pPr lvl="0" rtl="0" algn="l">
              <a:lnSpc>
                <a:spcPct val="135000"/>
              </a:lnSpc>
              <a:spcBef>
                <a:spcPts val="0"/>
              </a:spcBef>
              <a:spcAft>
                <a:spcPts val="0"/>
              </a:spcAft>
              <a:buNone/>
            </a:pPr>
            <a:r>
              <a:t/>
            </a:r>
            <a:endParaRPr sz="1200">
              <a:solidFill>
                <a:schemeClr val="dk1"/>
              </a:solidFill>
              <a:latin typeface="Oswald"/>
              <a:ea typeface="Oswald"/>
              <a:cs typeface="Oswald"/>
              <a:sym typeface="Oswald"/>
            </a:endParaRPr>
          </a:p>
          <a:p>
            <a:pPr lvl="0" rtl="0" algn="l">
              <a:lnSpc>
                <a:spcPct val="135000"/>
              </a:lnSpc>
              <a:spcBef>
                <a:spcPts val="0"/>
              </a:spcBef>
              <a:spcAft>
                <a:spcPts val="0"/>
              </a:spcAft>
              <a:buClr>
                <a:srgbClr val="000000"/>
              </a:buClr>
              <a:buSzPct val="91666"/>
              <a:buFont typeface="Arial"/>
              <a:buNone/>
            </a:pPr>
            <a:r>
              <a:rPr lang="en" sz="1200">
                <a:solidFill>
                  <a:schemeClr val="dk1"/>
                </a:solidFill>
                <a:latin typeface="Oswald"/>
                <a:ea typeface="Oswald"/>
                <a:cs typeface="Oswald"/>
                <a:sym typeface="Oswald"/>
              </a:rPr>
              <a:t>[1] “PTC: Genes and Bitter Taste.” [Online]. Available: http://learn.genetics.utah.edu/content/inheritance/ptc/. [Accessed: 19-Jul-2016].</a:t>
            </a:r>
          </a:p>
          <a:p>
            <a:pPr lvl="0" rtl="0">
              <a:lnSpc>
                <a:spcPct val="100000"/>
              </a:lnSpc>
              <a:spcBef>
                <a:spcPts val="0"/>
              </a:spcBef>
              <a:spcAft>
                <a:spcPts val="0"/>
              </a:spcAft>
              <a:buNone/>
            </a:pPr>
            <a:r>
              <a:t/>
            </a:r>
            <a:endParaRPr sz="1200">
              <a:solidFill>
                <a:schemeClr val="dk1"/>
              </a:solidFill>
              <a:latin typeface="Oswald"/>
              <a:ea typeface="Oswald"/>
              <a:cs typeface="Oswald"/>
              <a:sym typeface="Oswald"/>
            </a:endParaRPr>
          </a:p>
          <a:p>
            <a:pPr lvl="0" rtl="0">
              <a:lnSpc>
                <a:spcPct val="100000"/>
              </a:lnSpc>
              <a:spcBef>
                <a:spcPts val="0"/>
              </a:spcBef>
              <a:spcAft>
                <a:spcPts val="0"/>
              </a:spcAft>
              <a:buNone/>
            </a:pPr>
            <a:r>
              <a:t/>
            </a:r>
            <a:endParaRPr sz="1200">
              <a:solidFill>
                <a:schemeClr val="dk1"/>
              </a:solidFill>
              <a:latin typeface="Oswald"/>
              <a:ea typeface="Oswald"/>
              <a:cs typeface="Oswald"/>
              <a:sym typeface="Oswald"/>
            </a:endParaRPr>
          </a:p>
          <a:p>
            <a:pPr lvl="0" rtl="0">
              <a:lnSpc>
                <a:spcPct val="100000"/>
              </a:lnSpc>
              <a:spcBef>
                <a:spcPts val="0"/>
              </a:spcBef>
              <a:spcAft>
                <a:spcPts val="0"/>
              </a:spcAft>
              <a:buNone/>
            </a:pPr>
            <a:r>
              <a:t/>
            </a:r>
            <a:endParaRPr sz="1200">
              <a:solidFill>
                <a:schemeClr val="dk1"/>
              </a:solidFill>
              <a:latin typeface="Oswald"/>
              <a:ea typeface="Oswald"/>
              <a:cs typeface="Oswald"/>
              <a:sym typeface="Oswald"/>
            </a:endParaRPr>
          </a:p>
          <a:p>
            <a:pPr lvl="0" rtl="0">
              <a:lnSpc>
                <a:spcPct val="100000"/>
              </a:lnSpc>
              <a:spcBef>
                <a:spcPts val="0"/>
              </a:spcBef>
              <a:spcAft>
                <a:spcPts val="0"/>
              </a:spcAft>
              <a:buNone/>
            </a:pPr>
            <a:r>
              <a:t/>
            </a:r>
            <a:endParaRPr sz="1200">
              <a:solidFill>
                <a:schemeClr val="dk1"/>
              </a:solidFill>
              <a:latin typeface="Oswald"/>
              <a:ea typeface="Oswald"/>
              <a:cs typeface="Oswald"/>
              <a:sym typeface="Oswald"/>
            </a:endParaRPr>
          </a:p>
          <a:p>
            <a:pPr lvl="0" rtl="0">
              <a:lnSpc>
                <a:spcPct val="100000"/>
              </a:lnSpc>
              <a:spcBef>
                <a:spcPts val="0"/>
              </a:spcBef>
              <a:spcAft>
                <a:spcPts val="0"/>
              </a:spcAft>
              <a:buNone/>
            </a:pPr>
            <a:r>
              <a:t/>
            </a:r>
            <a:endParaRPr sz="1200">
              <a:solidFill>
                <a:schemeClr val="dk1"/>
              </a:solidFill>
              <a:latin typeface="Oswald"/>
              <a:ea typeface="Oswald"/>
              <a:cs typeface="Oswald"/>
              <a:sym typeface="Oswald"/>
            </a:endParaRPr>
          </a:p>
          <a:p>
            <a:pPr lvl="0" rtl="0">
              <a:lnSpc>
                <a:spcPct val="100000"/>
              </a:lnSpc>
              <a:spcBef>
                <a:spcPts val="0"/>
              </a:spcBef>
              <a:spcAft>
                <a:spcPts val="0"/>
              </a:spcAft>
              <a:buNone/>
            </a:pPr>
            <a:r>
              <a:t/>
            </a:r>
            <a:endParaRPr sz="1200">
              <a:solidFill>
                <a:schemeClr val="dk1"/>
              </a:solidFill>
              <a:latin typeface="Oswald"/>
              <a:ea typeface="Oswald"/>
              <a:cs typeface="Oswald"/>
              <a:sym typeface="Oswald"/>
            </a:endParaRPr>
          </a:p>
          <a:p>
            <a:pPr lvl="0" rtl="0">
              <a:lnSpc>
                <a:spcPct val="100000"/>
              </a:lnSpc>
              <a:spcBef>
                <a:spcPts val="0"/>
              </a:spcBef>
              <a:spcAft>
                <a:spcPts val="0"/>
              </a:spcAft>
              <a:buNone/>
            </a:pPr>
            <a:r>
              <a:t/>
            </a:r>
            <a:endParaRPr sz="1200">
              <a:solidFill>
                <a:schemeClr val="dk1"/>
              </a:solidFill>
              <a:latin typeface="Oswald"/>
              <a:ea typeface="Oswald"/>
              <a:cs typeface="Oswald"/>
              <a:sym typeface="Oswald"/>
            </a:endParaRPr>
          </a:p>
          <a:p>
            <a:pPr lvl="0" rtl="0">
              <a:lnSpc>
                <a:spcPct val="100000"/>
              </a:lnSpc>
              <a:spcBef>
                <a:spcPts val="0"/>
              </a:spcBef>
              <a:spcAft>
                <a:spcPts val="0"/>
              </a:spcAft>
              <a:buNone/>
            </a:pPr>
            <a:r>
              <a:t/>
            </a:r>
            <a:endParaRPr sz="1200">
              <a:solidFill>
                <a:schemeClr val="dk1"/>
              </a:solidFill>
              <a:latin typeface="Oswald"/>
              <a:ea typeface="Oswald"/>
              <a:cs typeface="Oswald"/>
              <a:sym typeface="Oswald"/>
            </a:endParaRPr>
          </a:p>
          <a:p>
            <a:pPr lvl="0" rtl="0">
              <a:lnSpc>
                <a:spcPct val="100000"/>
              </a:lnSpc>
              <a:spcBef>
                <a:spcPts val="0"/>
              </a:spcBef>
              <a:spcAft>
                <a:spcPts val="0"/>
              </a:spcAft>
              <a:buNone/>
            </a:pPr>
            <a:r>
              <a:t/>
            </a:r>
            <a:endParaRPr sz="1200">
              <a:solidFill>
                <a:schemeClr val="dk1"/>
              </a:solidFill>
              <a:latin typeface="Oswald"/>
              <a:ea typeface="Oswald"/>
              <a:cs typeface="Oswald"/>
              <a:sym typeface="Oswald"/>
            </a:endParaRPr>
          </a:p>
          <a:p>
            <a:pPr lvl="0" rtl="0">
              <a:lnSpc>
                <a:spcPct val="100000"/>
              </a:lnSpc>
              <a:spcBef>
                <a:spcPts val="0"/>
              </a:spcBef>
              <a:spcAft>
                <a:spcPts val="0"/>
              </a:spcAft>
              <a:buClr>
                <a:schemeClr val="dk1"/>
              </a:buClr>
              <a:buSzPct val="25000"/>
              <a:buFont typeface="Arial"/>
              <a:buNone/>
            </a:pPr>
            <a:r>
              <a:t/>
            </a:r>
            <a:endParaRPr sz="1200">
              <a:solidFill>
                <a:schemeClr val="dk1"/>
              </a:solidFill>
              <a:latin typeface="Oswald"/>
              <a:ea typeface="Oswald"/>
              <a:cs typeface="Oswald"/>
              <a:sym typeface="Oswald"/>
            </a:endParaRPr>
          </a:p>
          <a:p>
            <a:pPr lvl="0" rtl="0">
              <a:lnSpc>
                <a:spcPct val="100000"/>
              </a:lnSpc>
              <a:spcBef>
                <a:spcPts val="0"/>
              </a:spcBef>
              <a:spcAft>
                <a:spcPts val="0"/>
              </a:spcAft>
              <a:buClr>
                <a:srgbClr val="000000"/>
              </a:buClr>
              <a:buSzPct val="25000"/>
              <a:buFont typeface="Arial"/>
              <a:buNone/>
            </a:pPr>
            <a:r>
              <a:t/>
            </a:r>
            <a:endParaRPr sz="1200">
              <a:solidFill>
                <a:schemeClr val="dk1"/>
              </a:solidFill>
              <a:latin typeface="Oswald"/>
              <a:ea typeface="Oswald"/>
              <a:cs typeface="Oswald"/>
              <a:sym typeface="Oswald"/>
            </a:endParaRPr>
          </a:p>
          <a:p>
            <a:pPr lvl="0" rtl="0">
              <a:lnSpc>
                <a:spcPct val="100000"/>
              </a:lnSpc>
              <a:spcBef>
                <a:spcPts val="0"/>
              </a:spcBef>
              <a:spcAft>
                <a:spcPts val="0"/>
              </a:spcAft>
              <a:buNone/>
            </a:pPr>
            <a:r>
              <a:t/>
            </a:r>
            <a:endParaRPr sz="1200">
              <a:solidFill>
                <a:schemeClr val="dk1"/>
              </a:solidFill>
              <a:latin typeface="Oswald"/>
              <a:ea typeface="Oswald"/>
              <a:cs typeface="Oswald"/>
              <a:sym typeface="Oswald"/>
            </a:endParaRPr>
          </a:p>
          <a:p>
            <a:pPr lvl="0">
              <a:lnSpc>
                <a:spcPct val="100000"/>
              </a:lnSpc>
              <a:spcBef>
                <a:spcPts val="0"/>
              </a:spcBef>
              <a:spcAft>
                <a:spcPts val="0"/>
              </a:spcAft>
              <a:buClr>
                <a:schemeClr val="dk1"/>
              </a:buClr>
              <a:buSzPct val="25000"/>
              <a:buFont typeface="Arial"/>
              <a:buNone/>
            </a:pPr>
            <a:r>
              <a:t/>
            </a:r>
            <a:endParaRPr sz="1200">
              <a:solidFill>
                <a:schemeClr val="dk1"/>
              </a:solidFill>
              <a:latin typeface="Oswald"/>
              <a:ea typeface="Oswald"/>
              <a:cs typeface="Oswald"/>
              <a:sym typeface="Oswald"/>
            </a:endParaRPr>
          </a:p>
          <a:p>
            <a:pPr lvl="0">
              <a:spcBef>
                <a:spcPts val="0"/>
              </a:spcBef>
              <a:buNone/>
            </a:pPr>
            <a:r>
              <a:t/>
            </a:r>
            <a:endParaRPr sz="1200">
              <a:latin typeface="Oswald"/>
              <a:ea typeface="Oswald"/>
              <a:cs typeface="Oswald"/>
              <a:sym typeface="Oswa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x="0" y="0"/>
          <a:ext cx="0" cy="0"/>
          <a:chOff x="0" y="0"/>
          <a:chExt cx="0" cy="0"/>
        </a:xfrm>
      </p:grpSpPr>
      <p:pic>
        <p:nvPicPr>
          <p:cNvPr descr="A_scene_of_Coriander_leaves.JPG" id="65" name="Shape 65"/>
          <p:cNvPicPr preferRelativeResize="0"/>
          <p:nvPr/>
        </p:nvPicPr>
        <p:blipFill>
          <a:blip r:embed="rId3">
            <a:alphaModFix/>
          </a:blip>
          <a:stretch>
            <a:fillRect/>
          </a:stretch>
        </p:blipFill>
        <p:spPr>
          <a:xfrm>
            <a:off x="1143000" y="44350"/>
            <a:ext cx="6858002" cy="5143502"/>
          </a:xfrm>
          <a:prstGeom prst="rect">
            <a:avLst/>
          </a:prstGeom>
          <a:noFill/>
          <a:ln>
            <a:noFill/>
          </a:ln>
        </p:spPr>
      </p:pic>
      <p:sp>
        <p:nvSpPr>
          <p:cNvPr id="66" name="Shape 66"/>
          <p:cNvSpPr txBox="1"/>
          <p:nvPr/>
        </p:nvSpPr>
        <p:spPr>
          <a:xfrm>
            <a:off x="1143000" y="2378500"/>
            <a:ext cx="6858000" cy="622200"/>
          </a:xfrm>
          <a:prstGeom prst="rect">
            <a:avLst/>
          </a:prstGeom>
          <a:solidFill>
            <a:srgbClr val="000000"/>
          </a:solidFill>
          <a:ln>
            <a:noFill/>
          </a:ln>
        </p:spPr>
        <p:txBody>
          <a:bodyPr anchorCtr="0" anchor="t" bIns="91425" lIns="91425" rIns="91425" tIns="91425">
            <a:noAutofit/>
          </a:bodyPr>
          <a:lstStyle/>
          <a:p>
            <a:pPr lvl="0">
              <a:spcBef>
                <a:spcPts val="0"/>
              </a:spcBef>
              <a:buNone/>
            </a:pPr>
            <a:r>
              <a:rPr lang="en" sz="3000">
                <a:solidFill>
                  <a:srgbClr val="F3F3F3"/>
                </a:solidFill>
              </a:rPr>
              <a:t> Do you like the taste of cilantro?</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x="0" y="0"/>
          <a:ext cx="0" cy="0"/>
          <a:chOff x="0" y="0"/>
          <a:chExt cx="0" cy="0"/>
        </a:xfrm>
      </p:grpSpPr>
      <p:sp>
        <p:nvSpPr>
          <p:cNvPr id="71" name="Shape 71"/>
          <p:cNvSpPr txBox="1"/>
          <p:nvPr>
            <p:ph type="title"/>
          </p:nvPr>
        </p:nvSpPr>
        <p:spPr>
          <a:xfrm>
            <a:off x="311700" y="445025"/>
            <a:ext cx="8520599" cy="5726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Oswald"/>
              <a:buNone/>
            </a:pPr>
            <a:r>
              <a:rPr b="0" i="0" lang="en" sz="3000" u="none" cap="none" strike="noStrike">
                <a:solidFill>
                  <a:schemeClr val="dk1"/>
                </a:solidFill>
                <a:latin typeface="Oswald"/>
                <a:ea typeface="Oswald"/>
                <a:cs typeface="Oswald"/>
                <a:sym typeface="Oswald"/>
              </a:rPr>
              <a:t>Materials </a:t>
            </a:r>
            <a:r>
              <a:rPr lang="en"/>
              <a:t>that you will need for this activity</a:t>
            </a:r>
          </a:p>
        </p:txBody>
      </p:sp>
      <p:sp>
        <p:nvSpPr>
          <p:cNvPr id="72" name="Shape 72"/>
          <p:cNvSpPr txBox="1"/>
          <p:nvPr>
            <p:ph idx="1" type="body"/>
          </p:nvPr>
        </p:nvSpPr>
        <p:spPr>
          <a:xfrm>
            <a:off x="311700" y="1152475"/>
            <a:ext cx="8520599" cy="3416400"/>
          </a:xfrm>
          <a:prstGeom prst="rect">
            <a:avLst/>
          </a:prstGeom>
          <a:noFill/>
          <a:ln>
            <a:noFill/>
          </a:ln>
        </p:spPr>
        <p:txBody>
          <a:bodyPr anchorCtr="0" anchor="t" bIns="91425" lIns="91425" rIns="91425" tIns="91425">
            <a:noAutofit/>
          </a:bodyPr>
          <a:lstStyle/>
          <a:p>
            <a:pPr indent="0" lvl="0" marL="0" marR="0" rtl="0" algn="l">
              <a:lnSpc>
                <a:spcPct val="115000"/>
              </a:lnSpc>
              <a:spcBef>
                <a:spcPts val="1600"/>
              </a:spcBef>
              <a:spcAft>
                <a:spcPts val="0"/>
              </a:spcAft>
              <a:buClr>
                <a:schemeClr val="accent3"/>
              </a:buClr>
              <a:buSzPct val="25000"/>
              <a:buFont typeface="Average"/>
              <a:buNone/>
            </a:pPr>
            <a:r>
              <a:rPr b="0" i="0" lang="en" sz="1800" u="none" cap="none" strike="noStrike">
                <a:solidFill>
                  <a:schemeClr val="accent3"/>
                </a:solidFill>
                <a:latin typeface="Average"/>
                <a:ea typeface="Average"/>
                <a:cs typeface="Average"/>
                <a:sym typeface="Average"/>
              </a:rPr>
              <a:t>-One strip of paper infused with Phenylthiocarbamide (PTC)</a:t>
            </a:r>
          </a:p>
          <a:p>
            <a:pPr indent="0" lvl="0" marL="0" marR="0" rtl="0" algn="l">
              <a:lnSpc>
                <a:spcPct val="115000"/>
              </a:lnSpc>
              <a:spcBef>
                <a:spcPts val="1600"/>
              </a:spcBef>
              <a:spcAft>
                <a:spcPts val="0"/>
              </a:spcAft>
              <a:buClr>
                <a:schemeClr val="accent3"/>
              </a:buClr>
              <a:buSzPct val="25000"/>
              <a:buFont typeface="Average"/>
              <a:buNone/>
            </a:pPr>
            <a:r>
              <a:rPr lang="en"/>
              <a:t>-One strip of “control paper” that is not infused with PTC</a:t>
            </a:r>
          </a:p>
          <a:p>
            <a:pPr indent="0" lvl="0" marL="0" marR="0" rtl="0" algn="l">
              <a:lnSpc>
                <a:spcPct val="115000"/>
              </a:lnSpc>
              <a:spcBef>
                <a:spcPts val="1600"/>
              </a:spcBef>
              <a:spcAft>
                <a:spcPts val="0"/>
              </a:spcAft>
              <a:buClr>
                <a:schemeClr val="accent3"/>
              </a:buClr>
              <a:buSzPct val="25000"/>
              <a:buFont typeface="Average"/>
              <a:buNone/>
            </a:pPr>
            <a:r>
              <a:rPr lang="en"/>
              <a:t>-A sheet of paper and a pencil to record your observations</a:t>
            </a:r>
          </a:p>
          <a:p>
            <a:pPr indent="0" lvl="0" marL="0" marR="0" rtl="0" algn="l">
              <a:lnSpc>
                <a:spcPct val="115000"/>
              </a:lnSpc>
              <a:spcBef>
                <a:spcPts val="1600"/>
              </a:spcBef>
              <a:spcAft>
                <a:spcPts val="0"/>
              </a:spcAft>
              <a:buClr>
                <a:schemeClr val="accent3"/>
              </a:buClr>
              <a:buSzPct val="25000"/>
              <a:buFont typeface="Average"/>
              <a:buNone/>
            </a:pPr>
            <a:r>
              <a:t/>
            </a:r>
            <a:endParaRPr b="0" i="0" sz="1800" u="none" cap="none" strike="noStrike">
              <a:solidFill>
                <a:schemeClr val="accent3"/>
              </a:solidFill>
              <a:latin typeface="Average"/>
              <a:ea typeface="Average"/>
              <a:cs typeface="Average"/>
              <a:sym typeface="Average"/>
            </a:endParaRPr>
          </a:p>
        </p:txBody>
      </p:sp>
      <p:pic>
        <p:nvPicPr>
          <p:cNvPr id="73" name="Shape 73"/>
          <p:cNvPicPr preferRelativeResize="0"/>
          <p:nvPr/>
        </p:nvPicPr>
        <p:blipFill rotWithShape="1">
          <a:blip r:embed="rId3">
            <a:alphaModFix/>
          </a:blip>
          <a:srcRect b="0" l="0" r="0" t="0"/>
          <a:stretch/>
        </p:blipFill>
        <p:spPr>
          <a:xfrm>
            <a:off x="2423975" y="3075127"/>
            <a:ext cx="4086000" cy="15428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txBox="1"/>
          <p:nvPr>
            <p:ph type="title"/>
          </p:nvPr>
        </p:nvSpPr>
        <p:spPr>
          <a:xfrm>
            <a:off x="311700" y="445025"/>
            <a:ext cx="8520599" cy="5726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Oswald"/>
              <a:buNone/>
            </a:pPr>
            <a:r>
              <a:rPr b="0" i="0" lang="en" sz="3000" u="none" cap="none" strike="noStrike">
                <a:solidFill>
                  <a:schemeClr val="dk1"/>
                </a:solidFill>
                <a:latin typeface="Oswald"/>
                <a:ea typeface="Oswald"/>
                <a:cs typeface="Oswald"/>
                <a:sym typeface="Oswald"/>
              </a:rPr>
              <a:t>Instructions</a:t>
            </a:r>
          </a:p>
        </p:txBody>
      </p:sp>
      <p:sp>
        <p:nvSpPr>
          <p:cNvPr id="79" name="Shape 79"/>
          <p:cNvSpPr txBox="1"/>
          <p:nvPr>
            <p:ph idx="1" type="body"/>
          </p:nvPr>
        </p:nvSpPr>
        <p:spPr>
          <a:xfrm>
            <a:off x="311700" y="1152475"/>
            <a:ext cx="8520599" cy="3416400"/>
          </a:xfrm>
          <a:prstGeom prst="rect">
            <a:avLst/>
          </a:prstGeom>
          <a:noFill/>
          <a:ln>
            <a:noFill/>
          </a:ln>
        </p:spPr>
        <p:txBody>
          <a:bodyPr anchorCtr="0" anchor="t" bIns="91425" lIns="91425" rIns="91425" tIns="91425">
            <a:noAutofit/>
          </a:bodyPr>
          <a:lstStyle/>
          <a:p>
            <a:pPr indent="-228600" lvl="0" marL="457200" marR="0" rtl="0" algn="l">
              <a:lnSpc>
                <a:spcPct val="115000"/>
              </a:lnSpc>
              <a:spcBef>
                <a:spcPts val="0"/>
              </a:spcBef>
              <a:spcAft>
                <a:spcPts val="0"/>
              </a:spcAft>
              <a:buClr>
                <a:schemeClr val="accent3"/>
              </a:buClr>
              <a:buSzPct val="100000"/>
              <a:buFont typeface="Average"/>
              <a:buAutoNum type="arabicPeriod"/>
            </a:pPr>
            <a:r>
              <a:rPr b="0" i="0" lang="en" sz="1800" u="none" cap="none" strike="noStrike">
                <a:solidFill>
                  <a:schemeClr val="accent3"/>
                </a:solidFill>
                <a:latin typeface="Average"/>
                <a:ea typeface="Average"/>
                <a:cs typeface="Average"/>
                <a:sym typeface="Average"/>
              </a:rPr>
              <a:t>Label your </a:t>
            </a:r>
            <a:r>
              <a:rPr lang="en"/>
              <a:t>control</a:t>
            </a:r>
            <a:r>
              <a:rPr b="0" i="0" lang="en" sz="1800" u="none" cap="none" strike="noStrike">
                <a:solidFill>
                  <a:schemeClr val="accent3"/>
                </a:solidFill>
                <a:latin typeface="Average"/>
                <a:ea typeface="Average"/>
                <a:cs typeface="Average"/>
                <a:sym typeface="Average"/>
              </a:rPr>
              <a:t> </a:t>
            </a:r>
            <a:r>
              <a:rPr lang="en"/>
              <a:t>strip</a:t>
            </a:r>
            <a:r>
              <a:rPr b="0" i="0" lang="en" sz="1800" u="none" cap="none" strike="noStrike">
                <a:solidFill>
                  <a:schemeClr val="accent3"/>
                </a:solidFill>
                <a:latin typeface="Average"/>
                <a:ea typeface="Average"/>
                <a:cs typeface="Average"/>
                <a:sym typeface="Average"/>
              </a:rPr>
              <a:t> of paper “#1”</a:t>
            </a:r>
          </a:p>
          <a:p>
            <a:pPr indent="-228600" lvl="0" marL="457200" marR="0" rtl="0" algn="l">
              <a:lnSpc>
                <a:spcPct val="115000"/>
              </a:lnSpc>
              <a:spcBef>
                <a:spcPts val="1600"/>
              </a:spcBef>
              <a:spcAft>
                <a:spcPts val="0"/>
              </a:spcAft>
              <a:buClr>
                <a:schemeClr val="accent3"/>
              </a:buClr>
              <a:buSzPct val="100000"/>
              <a:buFont typeface="Average"/>
              <a:buAutoNum type="arabicPeriod"/>
            </a:pPr>
            <a:r>
              <a:rPr b="0" i="0" lang="en" sz="1800" u="none" cap="none" strike="noStrike">
                <a:solidFill>
                  <a:schemeClr val="accent3"/>
                </a:solidFill>
                <a:latin typeface="Average"/>
                <a:ea typeface="Average"/>
                <a:cs typeface="Average"/>
                <a:sym typeface="Average"/>
              </a:rPr>
              <a:t>Label your PTC-infused strip of paper “#2”</a:t>
            </a:r>
          </a:p>
          <a:p>
            <a:pPr indent="-228600" lvl="0" marL="457200" marR="0" rtl="0" algn="l">
              <a:lnSpc>
                <a:spcPct val="115000"/>
              </a:lnSpc>
              <a:spcBef>
                <a:spcPts val="1600"/>
              </a:spcBef>
              <a:spcAft>
                <a:spcPts val="0"/>
              </a:spcAft>
              <a:buClr>
                <a:schemeClr val="accent3"/>
              </a:buClr>
              <a:buSzPct val="100000"/>
              <a:buFont typeface="Average"/>
              <a:buAutoNum type="arabicPeriod"/>
            </a:pPr>
            <a:r>
              <a:rPr b="0" i="0" lang="en" sz="1800" u="none" cap="none" strike="noStrike">
                <a:solidFill>
                  <a:schemeClr val="accent3"/>
                </a:solidFill>
                <a:latin typeface="Average"/>
                <a:ea typeface="Average"/>
                <a:cs typeface="Average"/>
                <a:sym typeface="Average"/>
              </a:rPr>
              <a:t>Put strip #1 against your tongue and write down what it tastes like.</a:t>
            </a:r>
          </a:p>
          <a:p>
            <a:pPr indent="-228600" lvl="0" marL="457200" marR="0" rtl="0" algn="l">
              <a:lnSpc>
                <a:spcPct val="115000"/>
              </a:lnSpc>
              <a:spcBef>
                <a:spcPts val="1600"/>
              </a:spcBef>
              <a:spcAft>
                <a:spcPts val="0"/>
              </a:spcAft>
              <a:buClr>
                <a:schemeClr val="accent3"/>
              </a:buClr>
              <a:buSzPct val="100000"/>
              <a:buFont typeface="Average"/>
              <a:buAutoNum type="arabicPeriod"/>
            </a:pPr>
            <a:r>
              <a:rPr b="0" i="0" lang="en" sz="1800" u="none" cap="none" strike="noStrike">
                <a:solidFill>
                  <a:schemeClr val="accent3"/>
                </a:solidFill>
                <a:latin typeface="Average"/>
                <a:ea typeface="Average"/>
                <a:cs typeface="Average"/>
                <a:sym typeface="Average"/>
              </a:rPr>
              <a:t>Put strip #2 against your tongue and write down what it tastes like. </a:t>
            </a:r>
          </a:p>
          <a:p>
            <a:pPr indent="0" lvl="0" marL="0" marR="0" rtl="0" algn="l">
              <a:lnSpc>
                <a:spcPct val="115000"/>
              </a:lnSpc>
              <a:spcBef>
                <a:spcPts val="1600"/>
              </a:spcBef>
              <a:spcAft>
                <a:spcPts val="0"/>
              </a:spcAft>
              <a:buClr>
                <a:schemeClr val="accent3"/>
              </a:buClr>
              <a:buSzPct val="25000"/>
              <a:buFont typeface="Average"/>
              <a:buNone/>
            </a:pPr>
            <a:r>
              <a:t/>
            </a:r>
            <a:endParaRPr b="0" i="0" sz="1800" u="none" cap="none" strike="noStrike">
              <a:solidFill>
                <a:schemeClr val="accent3"/>
              </a:solidFill>
              <a:latin typeface="Average"/>
              <a:ea typeface="Average"/>
              <a:cs typeface="Average"/>
              <a:sym typeface="Averag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xEl>
                                              <p:pRg end="0" st="0"/>
                                            </p:txEl>
                                          </p:spTgt>
                                        </p:tgtEl>
                                        <p:attrNameLst>
                                          <p:attrName>style.visibility</p:attrName>
                                        </p:attrNameLst>
                                      </p:cBhvr>
                                      <p:to>
                                        <p:strVal val="visible"/>
                                      </p:to>
                                    </p:set>
                                    <p:animEffect filter="fade" transition="in">
                                      <p:cBhvr>
                                        <p:cTn dur="500"/>
                                        <p:tgtEl>
                                          <p:spTgt spid="7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xEl>
                                              <p:pRg end="1" st="1"/>
                                            </p:txEl>
                                          </p:spTgt>
                                        </p:tgtEl>
                                        <p:attrNameLst>
                                          <p:attrName>style.visibility</p:attrName>
                                        </p:attrNameLst>
                                      </p:cBhvr>
                                      <p:to>
                                        <p:strVal val="visible"/>
                                      </p:to>
                                    </p:set>
                                    <p:animEffect filter="fade" transition="in">
                                      <p:cBhvr>
                                        <p:cTn dur="500"/>
                                        <p:tgtEl>
                                          <p:spTgt spid="7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xEl>
                                              <p:pRg end="2" st="2"/>
                                            </p:txEl>
                                          </p:spTgt>
                                        </p:tgtEl>
                                        <p:attrNameLst>
                                          <p:attrName>style.visibility</p:attrName>
                                        </p:attrNameLst>
                                      </p:cBhvr>
                                      <p:to>
                                        <p:strVal val="visible"/>
                                      </p:to>
                                    </p:set>
                                    <p:animEffect filter="fade" transition="in">
                                      <p:cBhvr>
                                        <p:cTn dur="500"/>
                                        <p:tgtEl>
                                          <p:spTgt spid="7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xEl>
                                              <p:pRg end="3" st="3"/>
                                            </p:txEl>
                                          </p:spTgt>
                                        </p:tgtEl>
                                        <p:attrNameLst>
                                          <p:attrName>style.visibility</p:attrName>
                                        </p:attrNameLst>
                                      </p:cBhvr>
                                      <p:to>
                                        <p:strVal val="visible"/>
                                      </p:to>
                                    </p:set>
                                    <p:animEffect filter="fade" transition="in">
                                      <p:cBhvr>
                                        <p:cTn dur="500"/>
                                        <p:tgtEl>
                                          <p:spTgt spid="7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xEl>
                                              <p:pRg end="4" st="4"/>
                                            </p:txEl>
                                          </p:spTgt>
                                        </p:tgtEl>
                                        <p:attrNameLst>
                                          <p:attrName>style.visibility</p:attrName>
                                        </p:attrNameLst>
                                      </p:cBhvr>
                                      <p:to>
                                        <p:strVal val="visible"/>
                                      </p:to>
                                    </p:set>
                                    <p:animEffect filter="fade" transition="in">
                                      <p:cBhvr>
                                        <p:cTn dur="500"/>
                                        <p:tgtEl>
                                          <p:spTgt spid="79">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txBox="1"/>
          <p:nvPr>
            <p:ph type="title"/>
          </p:nvPr>
        </p:nvSpPr>
        <p:spPr>
          <a:xfrm>
            <a:off x="311700" y="445025"/>
            <a:ext cx="8520599" cy="5726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Oswald"/>
              <a:buNone/>
            </a:pPr>
            <a:r>
              <a:rPr b="0" i="0" lang="en" sz="3000" u="none" cap="none" strike="noStrike">
                <a:solidFill>
                  <a:schemeClr val="dk1"/>
                </a:solidFill>
                <a:latin typeface="Oswald"/>
                <a:ea typeface="Oswald"/>
                <a:cs typeface="Oswald"/>
                <a:sym typeface="Oswald"/>
              </a:rPr>
              <a:t>What did strip #2 taste like?</a:t>
            </a:r>
          </a:p>
        </p:txBody>
      </p:sp>
      <p:sp>
        <p:nvSpPr>
          <p:cNvPr id="85" name="Shape 85"/>
          <p:cNvSpPr txBox="1"/>
          <p:nvPr>
            <p:ph idx="1" type="body"/>
          </p:nvPr>
        </p:nvSpPr>
        <p:spPr>
          <a:xfrm>
            <a:off x="311700" y="1152475"/>
            <a:ext cx="8520599" cy="3416400"/>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Clr>
                <a:schemeClr val="accent3"/>
              </a:buClr>
              <a:buSzPct val="25000"/>
              <a:buFont typeface="Average"/>
              <a:buNone/>
            </a:pPr>
            <a:r>
              <a:rPr b="0" i="0" lang="en" sz="1800" u="none" cap="none" strike="noStrike">
                <a:solidFill>
                  <a:schemeClr val="accent3"/>
                </a:solidFill>
                <a:latin typeface="Average"/>
                <a:ea typeface="Average"/>
                <a:cs typeface="Average"/>
                <a:sym typeface="Average"/>
              </a:rPr>
              <a:t>-Raise your hand if you could taste anything on strip #2</a:t>
            </a:r>
          </a:p>
          <a:p>
            <a:pPr indent="0" lvl="0" marL="0" marR="0" rtl="0" algn="l">
              <a:lnSpc>
                <a:spcPct val="115000"/>
              </a:lnSpc>
              <a:spcBef>
                <a:spcPts val="1600"/>
              </a:spcBef>
              <a:spcAft>
                <a:spcPts val="0"/>
              </a:spcAft>
              <a:buClr>
                <a:schemeClr val="accent3"/>
              </a:buClr>
              <a:buSzPct val="25000"/>
              <a:buFont typeface="Average"/>
              <a:buNone/>
            </a:pPr>
            <a:r>
              <a:rPr b="0" i="0" lang="en" sz="1800" u="none" cap="none" strike="noStrike">
                <a:solidFill>
                  <a:schemeClr val="accent3"/>
                </a:solidFill>
                <a:latin typeface="Average"/>
                <a:ea typeface="Average"/>
                <a:cs typeface="Average"/>
                <a:sym typeface="Average"/>
              </a:rPr>
              <a:t>-Describe the taste to the rest of the classroom. </a:t>
            </a:r>
          </a:p>
          <a:p>
            <a:pPr indent="0" lvl="0" marL="0" marR="0" rtl="0" algn="l">
              <a:lnSpc>
                <a:spcPct val="115000"/>
              </a:lnSpc>
              <a:spcBef>
                <a:spcPts val="1600"/>
              </a:spcBef>
              <a:spcAft>
                <a:spcPts val="0"/>
              </a:spcAft>
              <a:buClr>
                <a:schemeClr val="accent3"/>
              </a:buClr>
              <a:buSzPct val="25000"/>
              <a:buFont typeface="Average"/>
              <a:buNone/>
            </a:pPr>
            <a:r>
              <a:rPr b="0" i="0" lang="en" sz="1800" u="none" cap="none" strike="noStrike">
                <a:solidFill>
                  <a:schemeClr val="accent3"/>
                </a:solidFill>
                <a:latin typeface="Average"/>
                <a:ea typeface="Average"/>
                <a:cs typeface="Average"/>
                <a:sym typeface="Average"/>
              </a:rPr>
              <a:t>Was</a:t>
            </a:r>
            <a:r>
              <a:rPr lang="en"/>
              <a:t> i</a:t>
            </a:r>
            <a:r>
              <a:rPr b="0" i="0" lang="en" sz="1800" u="none" cap="none" strike="noStrike">
                <a:solidFill>
                  <a:schemeClr val="accent3"/>
                </a:solidFill>
                <a:latin typeface="Average"/>
                <a:ea typeface="Average"/>
                <a:cs typeface="Average"/>
                <a:sym typeface="Average"/>
              </a:rPr>
              <a:t>t intense? Not so much? </a:t>
            </a:r>
          </a:p>
        </p:txBody>
      </p:sp>
      <p:pic>
        <p:nvPicPr>
          <p:cNvPr id="86" name="Shape 86"/>
          <p:cNvPicPr preferRelativeResize="0"/>
          <p:nvPr/>
        </p:nvPicPr>
        <p:blipFill rotWithShape="1">
          <a:blip r:embed="rId3">
            <a:alphaModFix/>
          </a:blip>
          <a:srcRect b="0" l="0" r="0" t="0"/>
          <a:stretch/>
        </p:blipFill>
        <p:spPr>
          <a:xfrm>
            <a:off x="5706150" y="1707919"/>
            <a:ext cx="2817974" cy="27611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xEl>
                                              <p:pRg end="0" st="0"/>
                                            </p:txEl>
                                          </p:spTgt>
                                        </p:tgtEl>
                                        <p:attrNameLst>
                                          <p:attrName>style.visibility</p:attrName>
                                        </p:attrNameLst>
                                      </p:cBhvr>
                                      <p:to>
                                        <p:strVal val="visible"/>
                                      </p:to>
                                    </p:set>
                                    <p:animEffect filter="fade" transition="in">
                                      <p:cBhvr>
                                        <p:cTn dur="500"/>
                                        <p:tgtEl>
                                          <p:spTgt spid="8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xEl>
                                              <p:pRg end="1" st="1"/>
                                            </p:txEl>
                                          </p:spTgt>
                                        </p:tgtEl>
                                        <p:attrNameLst>
                                          <p:attrName>style.visibility</p:attrName>
                                        </p:attrNameLst>
                                      </p:cBhvr>
                                      <p:to>
                                        <p:strVal val="visible"/>
                                      </p:to>
                                    </p:set>
                                    <p:animEffect filter="fade" transition="in">
                                      <p:cBhvr>
                                        <p:cTn dur="500"/>
                                        <p:tgtEl>
                                          <p:spTgt spid="8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xEl>
                                              <p:pRg end="2" st="2"/>
                                            </p:txEl>
                                          </p:spTgt>
                                        </p:tgtEl>
                                        <p:attrNameLst>
                                          <p:attrName>style.visibility</p:attrName>
                                        </p:attrNameLst>
                                      </p:cBhvr>
                                      <p:to>
                                        <p:strVal val="visible"/>
                                      </p:to>
                                    </p:set>
                                    <p:animEffect filter="fade" transition="in">
                                      <p:cBhvr>
                                        <p:cTn dur="500"/>
                                        <p:tgtEl>
                                          <p:spTgt spid="8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500"/>
                                        <p:tgtEl>
                                          <p:spTgt spid="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txBox="1"/>
          <p:nvPr>
            <p:ph type="title"/>
          </p:nvPr>
        </p:nvSpPr>
        <p:spPr>
          <a:xfrm>
            <a:off x="311700" y="445025"/>
            <a:ext cx="8520599" cy="5726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Oswald"/>
              <a:buNone/>
            </a:pPr>
            <a:r>
              <a:rPr b="0" i="0" lang="en" sz="3000" u="none" cap="none" strike="noStrike">
                <a:solidFill>
                  <a:schemeClr val="dk1"/>
                </a:solidFill>
                <a:latin typeface="Oswald"/>
                <a:ea typeface="Oswald"/>
                <a:cs typeface="Oswald"/>
                <a:sym typeface="Oswald"/>
              </a:rPr>
              <a:t>Why can some students taste it while others cannot?</a:t>
            </a:r>
          </a:p>
        </p:txBody>
      </p:sp>
      <p:sp>
        <p:nvSpPr>
          <p:cNvPr id="92" name="Shape 92"/>
          <p:cNvSpPr txBox="1"/>
          <p:nvPr>
            <p:ph idx="1" type="body"/>
          </p:nvPr>
        </p:nvSpPr>
        <p:spPr>
          <a:xfrm>
            <a:off x="6419891" y="4130026"/>
            <a:ext cx="5922304" cy="2919386"/>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Clr>
                <a:schemeClr val="accent3"/>
              </a:buClr>
              <a:buSzPct val="25000"/>
              <a:buFont typeface="Average"/>
              <a:buNone/>
            </a:pPr>
            <a:r>
              <a:t/>
            </a:r>
            <a:endParaRPr b="0" i="0" sz="1800" u="none" cap="none" strike="noStrike">
              <a:solidFill>
                <a:schemeClr val="accent3"/>
              </a:solidFill>
              <a:latin typeface="Average"/>
              <a:ea typeface="Average"/>
              <a:cs typeface="Average"/>
              <a:sym typeface="Average"/>
            </a:endParaRPr>
          </a:p>
        </p:txBody>
      </p:sp>
      <p:pic>
        <p:nvPicPr>
          <p:cNvPr descr="https://lh3.googleusercontent.com/eiWf2evebG7Hq-FCZBFyPeMuhHDksAC1DvWMU0XjlsRk2t_ew9Q42ueR29AKpV16KJhN5xiZ3MacfB8N5nUGacb5oPIkPTLNVFie8xNsZcHkaX_gBhxsh0UF9Mmzw4akf5E-P06k" id="93" name="Shape 93"/>
          <p:cNvPicPr preferRelativeResize="0"/>
          <p:nvPr/>
        </p:nvPicPr>
        <p:blipFill rotWithShape="1">
          <a:blip r:embed="rId3">
            <a:alphaModFix/>
          </a:blip>
          <a:srcRect b="0" l="0" r="0" t="0"/>
          <a:stretch/>
        </p:blipFill>
        <p:spPr>
          <a:xfrm>
            <a:off x="6374692" y="1017725"/>
            <a:ext cx="2457600" cy="3833100"/>
          </a:xfrm>
          <a:prstGeom prst="rect">
            <a:avLst/>
          </a:prstGeom>
          <a:noFill/>
          <a:ln>
            <a:noFill/>
          </a:ln>
        </p:spPr>
      </p:pic>
      <p:sp>
        <p:nvSpPr>
          <p:cNvPr id="94" name="Shape 94"/>
          <p:cNvSpPr txBox="1"/>
          <p:nvPr/>
        </p:nvSpPr>
        <p:spPr>
          <a:xfrm>
            <a:off x="684774" y="1730100"/>
            <a:ext cx="5187000" cy="21885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accent3"/>
              </a:buClr>
              <a:buSzPct val="25000"/>
              <a:buFont typeface="Average"/>
              <a:buNone/>
            </a:pPr>
            <a:r>
              <a:rPr b="0" i="0" lang="en" sz="1800" u="none" cap="none" strike="noStrike">
                <a:solidFill>
                  <a:schemeClr val="accent3"/>
                </a:solidFill>
                <a:latin typeface="Average"/>
                <a:ea typeface="Average"/>
                <a:cs typeface="Average"/>
                <a:sym typeface="Average"/>
              </a:rPr>
              <a:t>-Because there is a single gene (</a:t>
            </a:r>
            <a:r>
              <a:rPr b="0" i="1" lang="en" sz="1800" u="none" cap="none" strike="noStrike">
                <a:solidFill>
                  <a:schemeClr val="accent3"/>
                </a:solidFill>
                <a:latin typeface="Average"/>
                <a:ea typeface="Average"/>
                <a:cs typeface="Average"/>
                <a:sym typeface="Average"/>
              </a:rPr>
              <a:t>TAS2R38</a:t>
            </a:r>
            <a:r>
              <a:rPr b="0" i="0" lang="en" sz="1800" u="none" cap="none" strike="noStrike">
                <a:solidFill>
                  <a:schemeClr val="accent3"/>
                </a:solidFill>
                <a:latin typeface="Average"/>
                <a:ea typeface="Average"/>
                <a:cs typeface="Average"/>
                <a:sym typeface="Average"/>
              </a:rPr>
              <a:t>) which codes for the </a:t>
            </a:r>
            <a:r>
              <a:rPr lang="en" sz="1800">
                <a:solidFill>
                  <a:schemeClr val="accent3"/>
                </a:solidFill>
                <a:latin typeface="Average"/>
                <a:ea typeface="Average"/>
                <a:cs typeface="Average"/>
                <a:sym typeface="Average"/>
              </a:rPr>
              <a:t>taste receptor</a:t>
            </a:r>
            <a:r>
              <a:rPr b="0" i="0" lang="en" sz="1800" u="none" cap="none" strike="noStrike">
                <a:solidFill>
                  <a:schemeClr val="accent3"/>
                </a:solidFill>
                <a:latin typeface="Average"/>
                <a:ea typeface="Average"/>
                <a:cs typeface="Average"/>
                <a:sym typeface="Average"/>
              </a:rPr>
              <a:t> protein TAS2R38 that </a:t>
            </a:r>
            <a:r>
              <a:rPr lang="en" sz="1800">
                <a:solidFill>
                  <a:schemeClr val="accent3"/>
                </a:solidFill>
                <a:latin typeface="Average"/>
                <a:ea typeface="Average"/>
                <a:cs typeface="Average"/>
                <a:sym typeface="Average"/>
              </a:rPr>
              <a:t>is expressed </a:t>
            </a:r>
            <a:r>
              <a:rPr b="0" i="0" lang="en" sz="1800" u="none" cap="none" strike="noStrike">
                <a:solidFill>
                  <a:schemeClr val="accent3"/>
                </a:solidFill>
                <a:latin typeface="Average"/>
                <a:ea typeface="Average"/>
                <a:cs typeface="Average"/>
                <a:sym typeface="Average"/>
              </a:rPr>
              <a:t>in </a:t>
            </a:r>
            <a:r>
              <a:rPr lang="en" sz="1800">
                <a:solidFill>
                  <a:schemeClr val="accent3"/>
                </a:solidFill>
                <a:latin typeface="Average"/>
                <a:ea typeface="Average"/>
                <a:cs typeface="Average"/>
                <a:sym typeface="Average"/>
              </a:rPr>
              <a:t>your</a:t>
            </a:r>
            <a:r>
              <a:rPr b="0" i="0" lang="en" sz="1800" u="none" cap="none" strike="noStrike">
                <a:solidFill>
                  <a:schemeClr val="accent3"/>
                </a:solidFill>
                <a:latin typeface="Average"/>
                <a:ea typeface="Average"/>
                <a:cs typeface="Average"/>
                <a:sym typeface="Average"/>
              </a:rPr>
              <a:t> tongue. PTC will bind with the </a:t>
            </a:r>
            <a:r>
              <a:rPr lang="en" sz="1800">
                <a:solidFill>
                  <a:schemeClr val="accent3"/>
                </a:solidFill>
                <a:latin typeface="Average"/>
                <a:ea typeface="Average"/>
                <a:cs typeface="Average"/>
                <a:sym typeface="Average"/>
              </a:rPr>
              <a:t>receptor</a:t>
            </a:r>
            <a:r>
              <a:rPr b="0" i="0" lang="en" sz="1800" u="none" cap="none" strike="noStrike">
                <a:solidFill>
                  <a:schemeClr val="accent3"/>
                </a:solidFill>
                <a:latin typeface="Average"/>
                <a:ea typeface="Average"/>
                <a:cs typeface="Average"/>
                <a:sym typeface="Average"/>
              </a:rPr>
              <a:t> i</a:t>
            </a:r>
            <a:r>
              <a:rPr lang="en" sz="1800">
                <a:solidFill>
                  <a:schemeClr val="accent3"/>
                </a:solidFill>
                <a:latin typeface="Average"/>
                <a:ea typeface="Average"/>
                <a:cs typeface="Average"/>
                <a:sym typeface="Average"/>
              </a:rPr>
              <a:t>f</a:t>
            </a:r>
            <a:r>
              <a:rPr b="0" i="0" lang="en" sz="1800" u="none" cap="none" strike="noStrike">
                <a:solidFill>
                  <a:schemeClr val="accent3"/>
                </a:solidFill>
                <a:latin typeface="Average"/>
                <a:ea typeface="Average"/>
                <a:cs typeface="Average"/>
                <a:sym typeface="Average"/>
              </a:rPr>
              <a:t> </a:t>
            </a:r>
            <a:r>
              <a:rPr lang="en" sz="1800">
                <a:solidFill>
                  <a:schemeClr val="accent3"/>
                </a:solidFill>
                <a:latin typeface="Average"/>
                <a:ea typeface="Average"/>
                <a:cs typeface="Average"/>
                <a:sym typeface="Average"/>
              </a:rPr>
              <a:t>the </a:t>
            </a:r>
            <a:r>
              <a:rPr i="1" lang="en" sz="1800">
                <a:solidFill>
                  <a:schemeClr val="accent3"/>
                </a:solidFill>
                <a:latin typeface="Average"/>
                <a:ea typeface="Average"/>
                <a:cs typeface="Average"/>
                <a:sym typeface="Average"/>
              </a:rPr>
              <a:t>TAS2R38</a:t>
            </a:r>
            <a:r>
              <a:rPr lang="en" sz="1800">
                <a:solidFill>
                  <a:schemeClr val="accent3"/>
                </a:solidFill>
                <a:latin typeface="Average"/>
                <a:ea typeface="Average"/>
                <a:cs typeface="Average"/>
                <a:sym typeface="Average"/>
              </a:rPr>
              <a:t> gene</a:t>
            </a:r>
            <a:r>
              <a:rPr b="0" i="0" lang="en" sz="1800" u="none" cap="none" strike="noStrike">
                <a:solidFill>
                  <a:schemeClr val="accent3"/>
                </a:solidFill>
                <a:latin typeface="Average"/>
                <a:ea typeface="Average"/>
                <a:cs typeface="Average"/>
                <a:sym typeface="Average"/>
              </a:rPr>
              <a:t> </a:t>
            </a:r>
            <a:r>
              <a:rPr lang="en" sz="1800">
                <a:solidFill>
                  <a:schemeClr val="accent3"/>
                </a:solidFill>
                <a:latin typeface="Average"/>
                <a:ea typeface="Average"/>
                <a:cs typeface="Average"/>
                <a:sym typeface="Average"/>
              </a:rPr>
              <a:t>has the “taster” allele, but if neither of your two “copies” of the </a:t>
            </a:r>
            <a:r>
              <a:rPr i="1" lang="en" sz="1800">
                <a:solidFill>
                  <a:schemeClr val="accent3"/>
                </a:solidFill>
                <a:latin typeface="Average"/>
                <a:ea typeface="Average"/>
                <a:cs typeface="Average"/>
                <a:sym typeface="Average"/>
              </a:rPr>
              <a:t>TAS2R38 </a:t>
            </a:r>
            <a:r>
              <a:rPr lang="en" sz="1800">
                <a:solidFill>
                  <a:schemeClr val="accent3"/>
                </a:solidFill>
                <a:latin typeface="Average"/>
                <a:ea typeface="Average"/>
                <a:cs typeface="Average"/>
                <a:sym typeface="Average"/>
              </a:rPr>
              <a:t>gene has the “taster” allele, your taste response will not register a bitter taste from PTC.</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0" st="0"/>
                                            </p:txEl>
                                          </p:spTgt>
                                        </p:tgtEl>
                                        <p:attrNameLst>
                                          <p:attrName>style.visibility</p:attrName>
                                        </p:attrNameLst>
                                      </p:cBhvr>
                                      <p:to>
                                        <p:strVal val="visible"/>
                                      </p:to>
                                    </p:set>
                                    <p:animEffect filter="fade" transition="in">
                                      <p:cBhvr>
                                        <p:cTn dur="500"/>
                                        <p:tgtEl>
                                          <p:spTgt spid="94">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500"/>
                                        <p:tgtEl>
                                          <p:spTgt spid="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sp>
        <p:nvSpPr>
          <p:cNvPr id="99" name="Shape 9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Example Punnett Square </a:t>
            </a:r>
          </a:p>
        </p:txBody>
      </p:sp>
      <p:sp>
        <p:nvSpPr>
          <p:cNvPr id="100" name="Shape 100"/>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t/>
            </a:r>
            <a:endParaRPr sz="1200">
              <a:solidFill>
                <a:srgbClr val="FFFFFF"/>
              </a:solidFill>
            </a:endParaRPr>
          </a:p>
          <a:p>
            <a:pPr lvl="0" rtl="0">
              <a:lnSpc>
                <a:spcPct val="100000"/>
              </a:lnSpc>
              <a:spcBef>
                <a:spcPts val="0"/>
              </a:spcBef>
              <a:spcAft>
                <a:spcPts val="0"/>
              </a:spcAft>
              <a:buNone/>
            </a:pPr>
            <a:br>
              <a:rPr lang="en" sz="1200">
                <a:solidFill>
                  <a:srgbClr val="FFFFFF"/>
                </a:solidFill>
              </a:rPr>
            </a:br>
          </a:p>
          <a:p>
            <a:pPr lvl="0">
              <a:lnSpc>
                <a:spcPct val="100000"/>
              </a:lnSpc>
              <a:spcBef>
                <a:spcPts val="0"/>
              </a:spcBef>
              <a:spcAft>
                <a:spcPts val="0"/>
              </a:spcAft>
              <a:buNone/>
            </a:pPr>
            <a:r>
              <a:t/>
            </a:r>
            <a:endParaRPr sz="1200">
              <a:solidFill>
                <a:srgbClr val="FFFFFF"/>
              </a:solidFill>
            </a:endParaRPr>
          </a:p>
          <a:p>
            <a:pPr lvl="0">
              <a:spcBef>
                <a:spcPts val="0"/>
              </a:spcBef>
              <a:buNone/>
            </a:pPr>
            <a:r>
              <a:t/>
            </a:r>
            <a:endParaRPr/>
          </a:p>
        </p:txBody>
      </p:sp>
      <p:graphicFrame>
        <p:nvGraphicFramePr>
          <p:cNvPr id="101" name="Shape 101"/>
          <p:cNvGraphicFramePr/>
          <p:nvPr/>
        </p:nvGraphicFramePr>
        <p:xfrm>
          <a:off x="952500" y="1513700"/>
          <a:ext cx="3000000" cy="3000000"/>
        </p:xfrm>
        <a:graphic>
          <a:graphicData uri="http://schemas.openxmlformats.org/drawingml/2006/table">
            <a:tbl>
              <a:tblPr>
                <a:noFill/>
                <a:tableStyleId>{8016962A-3DA9-408F-80F5-620AD74FD23B}</a:tableStyleId>
              </a:tblPr>
              <a:tblGrid>
                <a:gridCol w="1532575"/>
                <a:gridCol w="1335650"/>
                <a:gridCol w="1219800"/>
              </a:tblGrid>
              <a:tr h="740100">
                <a:tc>
                  <a:txBody>
                    <a:bodyPr>
                      <a:noAutofit/>
                    </a:bodyPr>
                    <a:lstStyle/>
                    <a:p>
                      <a:pPr lvl="0">
                        <a:spcBef>
                          <a:spcPts val="0"/>
                        </a:spcBef>
                        <a:buNone/>
                      </a:pPr>
                      <a:r>
                        <a:t/>
                      </a:r>
                      <a:endParaRPr>
                        <a:solidFill>
                          <a:srgbClr val="FFFFFF"/>
                        </a:solidFill>
                        <a:latin typeface="Average"/>
                        <a:ea typeface="Average"/>
                        <a:cs typeface="Average"/>
                        <a:sym typeface="Average"/>
                      </a:endParaRPr>
                    </a:p>
                  </a:txBody>
                  <a:tcPr marT="91425" marB="91425" marR="91425" marL="91425"/>
                </a:tc>
                <a:tc>
                  <a:txBody>
                    <a:bodyPr>
                      <a:noAutofit/>
                    </a:bodyPr>
                    <a:lstStyle/>
                    <a:p>
                      <a:pPr lvl="0">
                        <a:spcBef>
                          <a:spcPts val="0"/>
                        </a:spcBef>
                        <a:buNone/>
                      </a:pPr>
                      <a:r>
                        <a:rPr lang="en">
                          <a:solidFill>
                            <a:srgbClr val="FFFFFF"/>
                          </a:solidFill>
                          <a:latin typeface="Average"/>
                          <a:ea typeface="Average"/>
                          <a:cs typeface="Average"/>
                          <a:sym typeface="Average"/>
                        </a:rPr>
                        <a:t>Paternal</a:t>
                      </a:r>
                    </a:p>
                    <a:p>
                      <a:pPr lvl="0">
                        <a:spcBef>
                          <a:spcPts val="0"/>
                        </a:spcBef>
                        <a:buNone/>
                      </a:pPr>
                      <a:r>
                        <a:t/>
                      </a:r>
                      <a:endParaRPr>
                        <a:solidFill>
                          <a:srgbClr val="FFFFFF"/>
                        </a:solidFill>
                        <a:latin typeface="Average"/>
                        <a:ea typeface="Average"/>
                        <a:cs typeface="Average"/>
                        <a:sym typeface="Average"/>
                      </a:endParaRPr>
                    </a:p>
                    <a:p>
                      <a:pPr lvl="0" algn="ctr">
                        <a:spcBef>
                          <a:spcPts val="0"/>
                        </a:spcBef>
                        <a:buNone/>
                      </a:pPr>
                      <a:r>
                        <a:rPr lang="en">
                          <a:solidFill>
                            <a:srgbClr val="FFFFFF"/>
                          </a:solidFill>
                          <a:latin typeface="Average"/>
                          <a:ea typeface="Average"/>
                          <a:cs typeface="Average"/>
                          <a:sym typeface="Average"/>
                        </a:rPr>
                        <a:t>T</a:t>
                      </a:r>
                    </a:p>
                  </a:txBody>
                  <a:tcPr marT="91425" marB="91425" marR="91425" marL="91425"/>
                </a:tc>
                <a:tc>
                  <a:txBody>
                    <a:bodyPr>
                      <a:noAutofit/>
                    </a:bodyPr>
                    <a:lstStyle/>
                    <a:p>
                      <a:pPr lvl="0">
                        <a:spcBef>
                          <a:spcPts val="0"/>
                        </a:spcBef>
                        <a:buNone/>
                      </a:pPr>
                      <a:r>
                        <a:t/>
                      </a:r>
                      <a:endParaRPr>
                        <a:solidFill>
                          <a:srgbClr val="FFFFFF"/>
                        </a:solidFill>
                        <a:latin typeface="Average"/>
                        <a:ea typeface="Average"/>
                        <a:cs typeface="Average"/>
                        <a:sym typeface="Average"/>
                      </a:endParaRPr>
                    </a:p>
                    <a:p>
                      <a:pPr lvl="0">
                        <a:spcBef>
                          <a:spcPts val="0"/>
                        </a:spcBef>
                        <a:buNone/>
                      </a:pPr>
                      <a:r>
                        <a:t/>
                      </a:r>
                      <a:endParaRPr>
                        <a:solidFill>
                          <a:srgbClr val="FFFFFF"/>
                        </a:solidFill>
                        <a:latin typeface="Average"/>
                        <a:ea typeface="Average"/>
                        <a:cs typeface="Average"/>
                        <a:sym typeface="Average"/>
                      </a:endParaRPr>
                    </a:p>
                    <a:p>
                      <a:pPr lvl="0" algn="ctr">
                        <a:spcBef>
                          <a:spcPts val="0"/>
                        </a:spcBef>
                        <a:buNone/>
                      </a:pPr>
                      <a:r>
                        <a:rPr lang="en">
                          <a:solidFill>
                            <a:srgbClr val="FFFFFF"/>
                          </a:solidFill>
                          <a:latin typeface="Average"/>
                          <a:ea typeface="Average"/>
                          <a:cs typeface="Average"/>
                          <a:sym typeface="Average"/>
                        </a:rPr>
                        <a:t>t</a:t>
                      </a:r>
                    </a:p>
                  </a:txBody>
                  <a:tcPr marT="91425" marB="91425" marR="91425" marL="91425"/>
                </a:tc>
              </a:tr>
              <a:tr h="786475">
                <a:tc>
                  <a:txBody>
                    <a:bodyPr>
                      <a:noAutofit/>
                    </a:bodyPr>
                    <a:lstStyle/>
                    <a:p>
                      <a:pPr lvl="0">
                        <a:spcBef>
                          <a:spcPts val="0"/>
                        </a:spcBef>
                        <a:buNone/>
                      </a:pPr>
                      <a:r>
                        <a:rPr lang="en">
                          <a:solidFill>
                            <a:srgbClr val="FFFFFF"/>
                          </a:solidFill>
                          <a:latin typeface="Average"/>
                          <a:ea typeface="Average"/>
                          <a:cs typeface="Average"/>
                          <a:sym typeface="Average"/>
                        </a:rPr>
                        <a:t>Maternal</a:t>
                      </a:r>
                    </a:p>
                    <a:p>
                      <a:pPr lvl="0" algn="r">
                        <a:spcBef>
                          <a:spcPts val="0"/>
                        </a:spcBef>
                        <a:buNone/>
                      </a:pPr>
                      <a:r>
                        <a:rPr lang="en">
                          <a:solidFill>
                            <a:srgbClr val="FFFFFF"/>
                          </a:solidFill>
                          <a:latin typeface="Average"/>
                          <a:ea typeface="Average"/>
                          <a:cs typeface="Average"/>
                          <a:sym typeface="Average"/>
                        </a:rPr>
                        <a:t>T</a:t>
                      </a:r>
                    </a:p>
                  </a:txBody>
                  <a:tcPr marT="91425" marB="91425" marR="91425" marL="91425"/>
                </a:tc>
                <a:tc>
                  <a:txBody>
                    <a:bodyPr>
                      <a:noAutofit/>
                    </a:bodyPr>
                    <a:lstStyle/>
                    <a:p>
                      <a:pPr lvl="0" algn="l">
                        <a:spcBef>
                          <a:spcPts val="0"/>
                        </a:spcBef>
                        <a:buNone/>
                      </a:pPr>
                      <a:r>
                        <a:t/>
                      </a:r>
                      <a:endParaRPr>
                        <a:solidFill>
                          <a:srgbClr val="FFFFFF"/>
                        </a:solidFill>
                        <a:latin typeface="Average"/>
                        <a:ea typeface="Average"/>
                        <a:cs typeface="Average"/>
                        <a:sym typeface="Average"/>
                      </a:endParaRPr>
                    </a:p>
                  </a:txBody>
                  <a:tcPr marT="91425" marB="91425" marR="91425" marL="91425" anchor="ctr"/>
                </a:tc>
                <a:tc>
                  <a:txBody>
                    <a:bodyPr>
                      <a:noAutofit/>
                    </a:bodyPr>
                    <a:lstStyle/>
                    <a:p>
                      <a:pPr lvl="0" algn="l">
                        <a:spcBef>
                          <a:spcPts val="0"/>
                        </a:spcBef>
                        <a:buNone/>
                      </a:pPr>
                      <a:r>
                        <a:t/>
                      </a:r>
                      <a:endParaRPr>
                        <a:solidFill>
                          <a:srgbClr val="FFFFFF"/>
                        </a:solidFill>
                        <a:latin typeface="Average"/>
                        <a:ea typeface="Average"/>
                        <a:cs typeface="Average"/>
                        <a:sym typeface="Average"/>
                      </a:endParaRPr>
                    </a:p>
                  </a:txBody>
                  <a:tcPr marT="91425" marB="91425" marR="91425" marL="91425" anchor="ctr"/>
                </a:tc>
              </a:tr>
              <a:tr h="890700">
                <a:tc>
                  <a:txBody>
                    <a:bodyPr>
                      <a:noAutofit/>
                    </a:bodyPr>
                    <a:lstStyle/>
                    <a:p>
                      <a:pPr lvl="0" rtl="0" algn="r">
                        <a:spcBef>
                          <a:spcPts val="0"/>
                        </a:spcBef>
                        <a:buNone/>
                      </a:pPr>
                      <a:r>
                        <a:t/>
                      </a:r>
                      <a:endParaRPr>
                        <a:solidFill>
                          <a:srgbClr val="FFFFFF"/>
                        </a:solidFill>
                        <a:latin typeface="Average"/>
                        <a:ea typeface="Average"/>
                        <a:cs typeface="Average"/>
                        <a:sym typeface="Average"/>
                      </a:endParaRPr>
                    </a:p>
                    <a:p>
                      <a:pPr lvl="0" algn="r">
                        <a:spcBef>
                          <a:spcPts val="0"/>
                        </a:spcBef>
                        <a:buNone/>
                      </a:pPr>
                      <a:r>
                        <a:rPr lang="en">
                          <a:solidFill>
                            <a:srgbClr val="FFFFFF"/>
                          </a:solidFill>
                          <a:latin typeface="Average"/>
                          <a:ea typeface="Average"/>
                          <a:cs typeface="Average"/>
                          <a:sym typeface="Average"/>
                        </a:rPr>
                        <a:t>t</a:t>
                      </a:r>
                    </a:p>
                  </a:txBody>
                  <a:tcPr marT="91425" marB="91425" marR="91425" marL="91425"/>
                </a:tc>
                <a:tc>
                  <a:txBody>
                    <a:bodyPr>
                      <a:noAutofit/>
                    </a:bodyPr>
                    <a:lstStyle/>
                    <a:p>
                      <a:pPr lvl="0" algn="l">
                        <a:spcBef>
                          <a:spcPts val="0"/>
                        </a:spcBef>
                        <a:buNone/>
                      </a:pPr>
                      <a:r>
                        <a:t/>
                      </a:r>
                      <a:endParaRPr>
                        <a:solidFill>
                          <a:srgbClr val="FFFFFF"/>
                        </a:solidFill>
                        <a:latin typeface="Average"/>
                        <a:ea typeface="Average"/>
                        <a:cs typeface="Average"/>
                        <a:sym typeface="Average"/>
                      </a:endParaRPr>
                    </a:p>
                  </a:txBody>
                  <a:tcPr marT="91425" marB="91425" marR="91425" marL="91425" anchor="ctr"/>
                </a:tc>
                <a:tc>
                  <a:txBody>
                    <a:bodyPr>
                      <a:noAutofit/>
                    </a:bodyPr>
                    <a:lstStyle/>
                    <a:p>
                      <a:pPr lvl="0" algn="l">
                        <a:spcBef>
                          <a:spcPts val="0"/>
                        </a:spcBef>
                        <a:buNone/>
                      </a:pPr>
                      <a:r>
                        <a:t/>
                      </a:r>
                      <a:endParaRPr>
                        <a:solidFill>
                          <a:srgbClr val="FFFFFF"/>
                        </a:solidFill>
                        <a:latin typeface="Average"/>
                        <a:ea typeface="Average"/>
                        <a:cs typeface="Average"/>
                        <a:sym typeface="Average"/>
                      </a:endParaRPr>
                    </a:p>
                  </a:txBody>
                  <a:tcPr marT="91425" marB="91425" marR="91425" marL="91425" anchor="ctr"/>
                </a:tc>
              </a:tr>
            </a:tbl>
          </a:graphicData>
        </a:graphic>
      </p:graphicFrame>
      <p:sp>
        <p:nvSpPr>
          <p:cNvPr id="102" name="Shape 102"/>
          <p:cNvSpPr txBox="1"/>
          <p:nvPr/>
        </p:nvSpPr>
        <p:spPr>
          <a:xfrm>
            <a:off x="5201425" y="1320625"/>
            <a:ext cx="3440700" cy="3127800"/>
          </a:xfrm>
          <a:prstGeom prst="rect">
            <a:avLst/>
          </a:prstGeom>
          <a:noFill/>
          <a:ln>
            <a:noFill/>
          </a:ln>
        </p:spPr>
        <p:txBody>
          <a:bodyPr anchorCtr="0" anchor="t" bIns="91425" lIns="91425" rIns="91425" tIns="91425">
            <a:noAutofit/>
          </a:bodyPr>
          <a:lstStyle/>
          <a:p>
            <a:pPr lvl="0">
              <a:spcBef>
                <a:spcPts val="0"/>
              </a:spcBef>
              <a:buNone/>
            </a:pPr>
            <a:r>
              <a:t/>
            </a:r>
            <a:endParaRPr>
              <a:solidFill>
                <a:srgbClr val="FFFFFF"/>
              </a:solidFill>
            </a:endParaRPr>
          </a:p>
          <a:p>
            <a:pPr lvl="0">
              <a:spcBef>
                <a:spcPts val="0"/>
              </a:spcBef>
              <a:buNone/>
            </a:pPr>
            <a:r>
              <a:t/>
            </a:r>
            <a:endParaRPr>
              <a:solidFill>
                <a:srgbClr val="FFFFFF"/>
              </a:solidFill>
            </a:endParaRPr>
          </a:p>
          <a:p>
            <a:pPr lvl="0">
              <a:spcBef>
                <a:spcPts val="0"/>
              </a:spcBef>
              <a:buNone/>
            </a:pPr>
            <a:r>
              <a:t/>
            </a:r>
            <a:endParaRPr>
              <a:solidFill>
                <a:srgbClr val="FFFFFF"/>
              </a:solidFill>
            </a:endParaRPr>
          </a:p>
          <a:p>
            <a:pPr lvl="0">
              <a:spcBef>
                <a:spcPts val="0"/>
              </a:spcBef>
              <a:buNone/>
            </a:pPr>
            <a:r>
              <a:t/>
            </a:r>
            <a:endParaRPr>
              <a:solidFill>
                <a:srgbClr val="FFFFFF"/>
              </a:solidFill>
            </a:endParaRPr>
          </a:p>
          <a:p>
            <a:pPr lvl="0" algn="ctr">
              <a:spcBef>
                <a:spcPts val="0"/>
              </a:spcBef>
              <a:buNone/>
            </a:pPr>
            <a:r>
              <a:rPr lang="en">
                <a:solidFill>
                  <a:srgbClr val="FFFFFF"/>
                </a:solidFill>
                <a:latin typeface="Average"/>
                <a:ea typeface="Average"/>
                <a:cs typeface="Average"/>
                <a:sym typeface="Average"/>
              </a:rPr>
              <a:t>TT = homozygous dominant are “tasters”</a:t>
            </a:r>
          </a:p>
          <a:p>
            <a:pPr lvl="0" algn="ctr">
              <a:spcBef>
                <a:spcPts val="0"/>
              </a:spcBef>
              <a:buNone/>
            </a:pPr>
            <a:r>
              <a:t/>
            </a:r>
            <a:endParaRPr>
              <a:solidFill>
                <a:srgbClr val="FFFFFF"/>
              </a:solidFill>
              <a:latin typeface="Average"/>
              <a:ea typeface="Average"/>
              <a:cs typeface="Average"/>
              <a:sym typeface="Average"/>
            </a:endParaRPr>
          </a:p>
          <a:p>
            <a:pPr lvl="0" algn="ctr">
              <a:spcBef>
                <a:spcPts val="0"/>
              </a:spcBef>
              <a:buNone/>
            </a:pPr>
            <a:r>
              <a:rPr lang="en">
                <a:solidFill>
                  <a:srgbClr val="FFFFFF"/>
                </a:solidFill>
                <a:latin typeface="Average"/>
                <a:ea typeface="Average"/>
                <a:cs typeface="Average"/>
                <a:sym typeface="Average"/>
              </a:rPr>
              <a:t>Tt = heterozygous are “tasters”</a:t>
            </a:r>
          </a:p>
          <a:p>
            <a:pPr lvl="0" algn="ctr">
              <a:spcBef>
                <a:spcPts val="0"/>
              </a:spcBef>
              <a:buNone/>
            </a:pPr>
            <a:r>
              <a:t/>
            </a:r>
            <a:endParaRPr>
              <a:solidFill>
                <a:srgbClr val="FFFFFF"/>
              </a:solidFill>
              <a:latin typeface="Average"/>
              <a:ea typeface="Average"/>
              <a:cs typeface="Average"/>
              <a:sym typeface="Average"/>
            </a:endParaRPr>
          </a:p>
          <a:p>
            <a:pPr lvl="0" algn="ctr">
              <a:spcBef>
                <a:spcPts val="0"/>
              </a:spcBef>
              <a:buNone/>
            </a:pPr>
            <a:r>
              <a:rPr lang="en">
                <a:solidFill>
                  <a:srgbClr val="FFFFFF"/>
                </a:solidFill>
                <a:latin typeface="Average"/>
                <a:ea typeface="Average"/>
                <a:cs typeface="Average"/>
                <a:sym typeface="Average"/>
              </a:rPr>
              <a:t>tt = homozygous recessive are “non-tasters”</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type="title"/>
          </p:nvPr>
        </p:nvSpPr>
        <p:spPr>
          <a:xfrm>
            <a:off x="311700" y="445025"/>
            <a:ext cx="8520600" cy="5727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Oswald"/>
              <a:buNone/>
            </a:pPr>
            <a:r>
              <a:rPr b="0" i="0" lang="en" sz="3000" u="none" cap="none" strike="noStrike">
                <a:solidFill>
                  <a:schemeClr val="dk1"/>
                </a:solidFill>
                <a:latin typeface="Oswald"/>
                <a:ea typeface="Oswald"/>
                <a:cs typeface="Oswald"/>
                <a:sym typeface="Oswald"/>
              </a:rPr>
              <a:t>Look at the proportion of those who can taste PTC</a:t>
            </a:r>
          </a:p>
        </p:txBody>
      </p:sp>
      <p:sp>
        <p:nvSpPr>
          <p:cNvPr id="108" name="Shape 108"/>
          <p:cNvSpPr txBox="1"/>
          <p:nvPr>
            <p:ph idx="1" type="body"/>
          </p:nvPr>
        </p:nvSpPr>
        <p:spPr>
          <a:xfrm>
            <a:off x="311700" y="1152475"/>
            <a:ext cx="8520600" cy="3416400"/>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Clr>
                <a:schemeClr val="accent3"/>
              </a:buClr>
              <a:buSzPct val="25000"/>
              <a:buFont typeface="Average"/>
              <a:buNone/>
            </a:pPr>
            <a:r>
              <a:rPr b="0" i="0" lang="en" sz="1800" u="none" cap="none" strike="noStrike">
                <a:solidFill>
                  <a:schemeClr val="accent3"/>
                </a:solidFill>
                <a:latin typeface="Average"/>
                <a:ea typeface="Average"/>
                <a:cs typeface="Average"/>
                <a:sym typeface="Average"/>
              </a:rPr>
              <a:t>-Which is more prevalent? Being able to taste the PTC or not?</a:t>
            </a:r>
          </a:p>
          <a:p>
            <a:pPr indent="0" lvl="0" marL="0" marR="0" rtl="0" algn="l">
              <a:lnSpc>
                <a:spcPct val="115000"/>
              </a:lnSpc>
              <a:spcBef>
                <a:spcPts val="1600"/>
              </a:spcBef>
              <a:spcAft>
                <a:spcPts val="0"/>
              </a:spcAft>
              <a:buClr>
                <a:schemeClr val="accent3"/>
              </a:buClr>
              <a:buSzPct val="25000"/>
              <a:buFont typeface="Average"/>
              <a:buNone/>
            </a:pPr>
            <a:r>
              <a:rPr b="0" i="0" lang="en" sz="1800" u="none" cap="none" strike="noStrike">
                <a:solidFill>
                  <a:schemeClr val="accent3"/>
                </a:solidFill>
                <a:latin typeface="Average"/>
                <a:ea typeface="Average"/>
                <a:cs typeface="Average"/>
                <a:sym typeface="Average"/>
              </a:rPr>
              <a:t>-Is the genetic ability to taste PTC dominant</a:t>
            </a:r>
            <a:r>
              <a:rPr lang="en"/>
              <a:t> or</a:t>
            </a:r>
            <a:r>
              <a:rPr b="0" i="0" lang="en" sz="1800" u="none" cap="none" strike="noStrike">
                <a:solidFill>
                  <a:schemeClr val="accent3"/>
                </a:solidFill>
                <a:latin typeface="Average"/>
                <a:ea typeface="Average"/>
                <a:cs typeface="Average"/>
                <a:sym typeface="Average"/>
              </a:rPr>
              <a:t> Recessive?</a:t>
            </a:r>
          </a:p>
          <a:p>
            <a:pPr indent="0" lvl="0" marL="0" marR="0" rtl="0" algn="l">
              <a:lnSpc>
                <a:spcPct val="115000"/>
              </a:lnSpc>
              <a:spcBef>
                <a:spcPts val="1600"/>
              </a:spcBef>
              <a:spcAft>
                <a:spcPts val="0"/>
              </a:spcAft>
              <a:buClr>
                <a:schemeClr val="accent3"/>
              </a:buClr>
              <a:buSzPct val="25000"/>
              <a:buFont typeface="Average"/>
              <a:buNone/>
            </a:pPr>
            <a:r>
              <a:rPr b="0" i="0" lang="en" sz="1800" u="none" cap="none" strike="noStrike">
                <a:solidFill>
                  <a:schemeClr val="accent3"/>
                </a:solidFill>
                <a:latin typeface="Average"/>
                <a:ea typeface="Average"/>
                <a:cs typeface="Average"/>
                <a:sym typeface="Average"/>
              </a:rPr>
              <a:t>-What percentage of the population do </a:t>
            </a:r>
            <a:r>
              <a:rPr b="0" i="1" lang="en" sz="1800" u="none" cap="none" strike="noStrike">
                <a:solidFill>
                  <a:schemeClr val="accent3"/>
                </a:solidFill>
                <a:latin typeface="Average"/>
                <a:ea typeface="Average"/>
                <a:cs typeface="Average"/>
                <a:sym typeface="Average"/>
              </a:rPr>
              <a:t>you</a:t>
            </a:r>
            <a:r>
              <a:rPr b="0" i="0" lang="en" sz="1800" u="none" cap="none" strike="noStrike">
                <a:solidFill>
                  <a:schemeClr val="accent3"/>
                </a:solidFill>
                <a:latin typeface="Average"/>
                <a:ea typeface="Average"/>
                <a:cs typeface="Average"/>
                <a:sym typeface="Average"/>
              </a:rPr>
              <a:t> think can taste PTC?</a:t>
            </a:r>
          </a:p>
        </p:txBody>
      </p:sp>
      <p:pic>
        <p:nvPicPr>
          <p:cNvPr descr="http://learn.genetics.utah.edu/content/inheritance/ptc/images/Pedigree.jpg" id="109" name="Shape 109"/>
          <p:cNvPicPr preferRelativeResize="0"/>
          <p:nvPr/>
        </p:nvPicPr>
        <p:blipFill rotWithShape="1">
          <a:blip r:embed="rId3">
            <a:alphaModFix/>
          </a:blip>
          <a:srcRect b="0" l="0" r="0" t="0"/>
          <a:stretch/>
        </p:blipFill>
        <p:spPr>
          <a:xfrm>
            <a:off x="5115201" y="2730708"/>
            <a:ext cx="1979999" cy="197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xEl>
                                              <p:pRg end="0" st="0"/>
                                            </p:txEl>
                                          </p:spTgt>
                                        </p:tgtEl>
                                        <p:attrNameLst>
                                          <p:attrName>style.visibility</p:attrName>
                                        </p:attrNameLst>
                                      </p:cBhvr>
                                      <p:to>
                                        <p:strVal val="visible"/>
                                      </p:to>
                                    </p:set>
                                    <p:animEffect filter="fade" transition="in">
                                      <p:cBhvr>
                                        <p:cTn dur="500"/>
                                        <p:tgtEl>
                                          <p:spTgt spid="10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xEl>
                                              <p:pRg end="1" st="1"/>
                                            </p:txEl>
                                          </p:spTgt>
                                        </p:tgtEl>
                                        <p:attrNameLst>
                                          <p:attrName>style.visibility</p:attrName>
                                        </p:attrNameLst>
                                      </p:cBhvr>
                                      <p:to>
                                        <p:strVal val="visible"/>
                                      </p:to>
                                    </p:set>
                                    <p:animEffect filter="fade" transition="in">
                                      <p:cBhvr>
                                        <p:cTn dur="500"/>
                                        <p:tgtEl>
                                          <p:spTgt spid="10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xEl>
                                              <p:pRg end="2" st="2"/>
                                            </p:txEl>
                                          </p:spTgt>
                                        </p:tgtEl>
                                        <p:attrNameLst>
                                          <p:attrName>style.visibility</p:attrName>
                                        </p:attrNameLst>
                                      </p:cBhvr>
                                      <p:to>
                                        <p:strVal val="visible"/>
                                      </p:to>
                                    </p:set>
                                    <p:animEffect filter="fade" transition="in">
                                      <p:cBhvr>
                                        <p:cTn dur="500"/>
                                        <p:tgtEl>
                                          <p:spTgt spid="10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500"/>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sp>
        <p:nvSpPr>
          <p:cNvPr id="114" name="Shape 114"/>
          <p:cNvSpPr txBox="1"/>
          <p:nvPr>
            <p:ph type="title"/>
          </p:nvPr>
        </p:nvSpPr>
        <p:spPr>
          <a:xfrm>
            <a:off x="311700" y="445025"/>
            <a:ext cx="8520600" cy="5727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Oswald"/>
              <a:buNone/>
            </a:pPr>
            <a:r>
              <a:rPr b="0" i="0" lang="en" sz="3000" u="none" cap="none" strike="noStrike">
                <a:solidFill>
                  <a:schemeClr val="dk1"/>
                </a:solidFill>
                <a:latin typeface="Oswald"/>
                <a:ea typeface="Oswald"/>
                <a:cs typeface="Oswald"/>
                <a:sym typeface="Oswald"/>
              </a:rPr>
              <a:t>History</a:t>
            </a:r>
          </a:p>
        </p:txBody>
      </p:sp>
      <p:sp>
        <p:nvSpPr>
          <p:cNvPr id="115" name="Shape 115"/>
          <p:cNvSpPr txBox="1"/>
          <p:nvPr>
            <p:ph idx="1" type="body"/>
          </p:nvPr>
        </p:nvSpPr>
        <p:spPr>
          <a:xfrm>
            <a:off x="311700" y="1152475"/>
            <a:ext cx="8520600" cy="3416400"/>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Clr>
                <a:schemeClr val="accent3"/>
              </a:buClr>
              <a:buSzPct val="25000"/>
              <a:buFont typeface="Average"/>
              <a:buNone/>
            </a:pPr>
            <a:r>
              <a:rPr b="0" i="0" lang="en" sz="1800" u="none" cap="none" strike="noStrike">
                <a:solidFill>
                  <a:schemeClr val="accent3"/>
                </a:solidFill>
                <a:latin typeface="Average"/>
                <a:ea typeface="Average"/>
                <a:cs typeface="Average"/>
                <a:sym typeface="Average"/>
              </a:rPr>
              <a:t>In 1931, chemist Arthur Fox was handling a bottle of Phenylthiocarbamide (PTC). When some of it was accidentally </a:t>
            </a:r>
            <a:r>
              <a:rPr lang="en"/>
              <a:t>released </a:t>
            </a:r>
            <a:r>
              <a:rPr b="0" i="0" lang="en" sz="1800" u="none" cap="none" strike="noStrike">
                <a:solidFill>
                  <a:schemeClr val="accent3"/>
                </a:solidFill>
                <a:latin typeface="Average"/>
                <a:ea typeface="Average"/>
                <a:cs typeface="Average"/>
                <a:sym typeface="Average"/>
              </a:rPr>
              <a:t>into the air, a colleague of his complained of a bitter taste in his mouth, while Fox tasted nothing. After this incident, Fox had friends and family taste the chemical and asked them to describe the taste. Some found it intensely bitter, others only slightly bitter, and </a:t>
            </a:r>
            <a:r>
              <a:rPr lang="en"/>
              <a:t>reported no taste at all.</a:t>
            </a:r>
            <a:r>
              <a:rPr b="0" i="0" lang="en" sz="1800" u="none" cap="none" strike="noStrike">
                <a:solidFill>
                  <a:schemeClr val="accent3"/>
                </a:solidFill>
                <a:latin typeface="Average"/>
                <a:ea typeface="Average"/>
                <a:cs typeface="Average"/>
                <a:sym typeface="Average"/>
              </a:rPr>
              <a:t> </a:t>
            </a:r>
          </a:p>
        </p:txBody>
      </p:sp>
      <p:pic>
        <p:nvPicPr>
          <p:cNvPr id="116" name="Shape 116"/>
          <p:cNvPicPr preferRelativeResize="0"/>
          <p:nvPr/>
        </p:nvPicPr>
        <p:blipFill>
          <a:blip r:embed="rId3">
            <a:alphaModFix/>
          </a:blip>
          <a:stretch>
            <a:fillRect/>
          </a:stretch>
        </p:blipFill>
        <p:spPr>
          <a:xfrm>
            <a:off x="3619500" y="2886500"/>
            <a:ext cx="1905000" cy="1905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