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609600" y="1200150"/>
            <a:ext cx="10972800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9" tIns="45719" rIns="45719" bIns="45719" anchor="ctr"/>
          <a:lstStyle/>
          <a:p>
            <a:pPr algn="l" defTabSz="411465">
              <a:defRPr sz="1400" b="0">
                <a:latin typeface="Helvetica"/>
                <a:ea typeface="Helvetica"/>
                <a:cs typeface="Helvetica"/>
                <a:sym typeface="Helvetica"/>
              </a:defRPr>
            </a:pPr>
            <a:endParaRPr sz="984"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11125200" cy="697231"/>
          </a:xfrm>
          <a:prstGeom prst="rect">
            <a:avLst/>
          </a:prstGeom>
        </p:spPr>
        <p:txBody>
          <a:bodyPr lIns="65023" tIns="65023" rIns="65023" bIns="65023" anchor="b">
            <a:noAutofit/>
          </a:bodyPr>
          <a:lstStyle>
            <a:lvl1pPr algn="l" defTabSz="411465">
              <a:defRPr sz="281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533400" y="1485900"/>
            <a:ext cx="11125200" cy="4754880"/>
          </a:xfrm>
          <a:prstGeom prst="rect">
            <a:avLst/>
          </a:prstGeom>
        </p:spPr>
        <p:txBody>
          <a:bodyPr lIns="65023" tIns="65023" rIns="65023" bIns="65023" numCol="2" spcCol="593344" anchor="t">
            <a:noAutofit/>
          </a:bodyPr>
          <a:lstStyle>
            <a:lvl1pPr marL="225019" indent="-225019" defTabSz="411465">
              <a:spcBef>
                <a:spcPts val="3375"/>
              </a:spcBef>
              <a:buSzPct val="100000"/>
              <a:defRPr sz="1687">
                <a:solidFill>
                  <a:srgbClr val="747474"/>
                </a:solidFill>
              </a:defRPr>
            </a:lvl1pPr>
            <a:lvl2pPr marL="537547" indent="-225019" defTabSz="411465">
              <a:spcBef>
                <a:spcPts val="3375"/>
              </a:spcBef>
              <a:buSzPct val="100000"/>
              <a:defRPr sz="1687">
                <a:solidFill>
                  <a:srgbClr val="747474"/>
                </a:solidFill>
              </a:defRPr>
            </a:lvl2pPr>
            <a:lvl3pPr marL="850075" indent="-225019" defTabSz="411465">
              <a:spcBef>
                <a:spcPts val="3375"/>
              </a:spcBef>
              <a:buSzPct val="100000"/>
              <a:defRPr sz="1687">
                <a:solidFill>
                  <a:srgbClr val="747474"/>
                </a:solidFill>
              </a:defRPr>
            </a:lvl3pPr>
            <a:lvl4pPr marL="1162603" indent="-225019" defTabSz="411465">
              <a:spcBef>
                <a:spcPts val="3375"/>
              </a:spcBef>
              <a:buSzPct val="100000"/>
              <a:defRPr sz="1687">
                <a:solidFill>
                  <a:srgbClr val="747474"/>
                </a:solidFill>
              </a:defRPr>
            </a:lvl4pPr>
            <a:lvl5pPr marL="1475131" indent="-225019" defTabSz="411465">
              <a:spcBef>
                <a:spcPts val="3375"/>
              </a:spcBef>
              <a:buSzPct val="100000"/>
              <a:defRPr sz="1687">
                <a:solidFill>
                  <a:srgbClr val="74747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06009" y="6473095"/>
            <a:ext cx="292704" cy="213455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411465">
              <a:defRPr sz="844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1529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Genetics – elementary school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979" y="5477043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DOMINIQUE BROOKS </a:t>
            </a:r>
          </a:p>
          <a:p>
            <a:r>
              <a:rPr lang="en-US" dirty="0"/>
              <a:t>STEPHEN RAMSEY</a:t>
            </a:r>
          </a:p>
        </p:txBody>
      </p:sp>
    </p:spTree>
    <p:extLst>
      <p:ext uri="{BB962C8B-B14F-4D97-AF65-F5344CB8AC3E}">
        <p14:creationId xmlns:p14="http://schemas.microsoft.com/office/powerpoint/2010/main" val="329820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QUICK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BACKGROUND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SPONGEBOB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ALIENS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DEBRIEF: REAL-WORLD APPLICATIONS</a:t>
            </a:r>
          </a:p>
        </p:txBody>
      </p:sp>
    </p:spTree>
    <p:extLst>
      <p:ext uri="{BB962C8B-B14F-4D97-AF65-F5344CB8AC3E}">
        <p14:creationId xmlns:p14="http://schemas.microsoft.com/office/powerpoint/2010/main" val="74079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Mendelian inheritance: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 a trait, each individual organism has two alleles (diploid genome)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 each trait, each offspring receives one allele from each parent, chosen at random and independently of other traits (ignoring sex-linked traits)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Alleles are either dominant or recessive; for a given trait, having </a:t>
            </a:r>
            <a:r>
              <a:rPr lang="en-US"/>
              <a:t>one dominant </a:t>
            </a:r>
            <a:r>
              <a:rPr lang="en-US" dirty="0"/>
              <a:t>allele is sufficient to have the dominant phenotype.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7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39D9-D44D-5647-B4B2-EEE8EF56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inheritance patterns for human chromosomes</a:t>
            </a:r>
          </a:p>
        </p:txBody>
      </p:sp>
      <p:pic>
        <p:nvPicPr>
          <p:cNvPr id="2050" name="Picture 2" descr="Image result for genotyping technology used by 23andme">
            <a:extLst>
              <a:ext uri="{FF2B5EF4-FFF2-40B4-BE49-F238E27FC236}">
                <a16:creationId xmlns:a16="http://schemas.microsoft.com/office/drawing/2014/main" id="{3EFA294F-5E6E-514A-86E7-B1608F4B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003300"/>
            <a:ext cx="10007600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374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SPONGEBOB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DEFINIFTIONS</a:t>
            </a:r>
          </a:p>
          <a:p>
            <a:endParaRPr lang="en-US" dirty="0"/>
          </a:p>
          <a:p>
            <a:r>
              <a:rPr lang="en-US" dirty="0"/>
              <a:t>PROCEDURE</a:t>
            </a:r>
          </a:p>
          <a:p>
            <a:endParaRPr lang="en-US" dirty="0"/>
          </a:p>
          <a:p>
            <a:r>
              <a:rPr lang="en-US" dirty="0"/>
              <a:t>REITERATE LEARNING OBJECTIVES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53" y="1828801"/>
            <a:ext cx="3946860" cy="49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0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BABY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  <a:p>
            <a:endParaRPr lang="en-US" dirty="0"/>
          </a:p>
          <a:p>
            <a:r>
              <a:rPr lang="en-US" dirty="0"/>
              <a:t>PROCEDURE</a:t>
            </a:r>
          </a:p>
          <a:p>
            <a:endParaRPr lang="en-US" dirty="0"/>
          </a:p>
          <a:p>
            <a:r>
              <a:rPr lang="en-US" dirty="0"/>
              <a:t>SHARE OUT</a:t>
            </a:r>
          </a:p>
          <a:p>
            <a:endParaRPr lang="en-US" dirty="0"/>
          </a:p>
          <a:p>
            <a:r>
              <a:rPr lang="en-US" dirty="0"/>
              <a:t>REITERATE LEARNING OBJECTIVES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88" y="2390274"/>
            <a:ext cx="5544422" cy="42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10" y="2903620"/>
            <a:ext cx="8610600" cy="120716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Real-world applications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Stephen </a:t>
            </a:r>
            <a:r>
              <a:rPr lang="en-US" dirty="0" err="1">
                <a:solidFill>
                  <a:srgbClr val="FF0000"/>
                </a:solidFill>
              </a:rPr>
              <a:t>ramsey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611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99</TotalTime>
  <Words>113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Helvetica</vt:lpstr>
      <vt:lpstr>Helvetica Neue</vt:lpstr>
      <vt:lpstr>Helvetica Neue Light</vt:lpstr>
      <vt:lpstr>Vapor Trail</vt:lpstr>
      <vt:lpstr>Genetics – elementary school activity</vt:lpstr>
      <vt:lpstr>QUICK OVERVIEW</vt:lpstr>
      <vt:lpstr>BACKGROUND</vt:lpstr>
      <vt:lpstr>Summary of inheritance patterns for human chromosomes</vt:lpstr>
      <vt:lpstr>SPONGEBOB GENETICS</vt:lpstr>
      <vt:lpstr>ALIEN BABY GENETICS</vt:lpstr>
      <vt:lpstr>Real-world applications by Stephen ramsey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GENOMICS</dc:title>
  <dc:creator>Brooks, Dominique</dc:creator>
  <cp:lastModifiedBy>Ramsey, Stephen</cp:lastModifiedBy>
  <cp:revision>12</cp:revision>
  <dcterms:created xsi:type="dcterms:W3CDTF">2019-08-02T20:27:35Z</dcterms:created>
  <dcterms:modified xsi:type="dcterms:W3CDTF">2019-08-05T13:37:40Z</dcterms:modified>
</cp:coreProperties>
</file>